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1EB-F89A-46E4-A943-426CF5CF9FDD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DD36-7B34-4EC0-A121-7A70490217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1EB-F89A-46E4-A943-426CF5CF9FDD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DD36-7B34-4EC0-A121-7A70490217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1EB-F89A-46E4-A943-426CF5CF9FDD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DD36-7B34-4EC0-A121-7A70490217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1EB-F89A-46E4-A943-426CF5CF9FDD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DD36-7B34-4EC0-A121-7A70490217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1EB-F89A-46E4-A943-426CF5CF9FDD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DD36-7B34-4EC0-A121-7A70490217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1EB-F89A-46E4-A943-426CF5CF9FDD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DD36-7B34-4EC0-A121-7A70490217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1EB-F89A-46E4-A943-426CF5CF9FDD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DD36-7B34-4EC0-A121-7A70490217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1EB-F89A-46E4-A943-426CF5CF9FDD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DD36-7B34-4EC0-A121-7A70490217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1EB-F89A-46E4-A943-426CF5CF9FDD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DD36-7B34-4EC0-A121-7A70490217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1EB-F89A-46E4-A943-426CF5CF9FDD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DD36-7B34-4EC0-A121-7A70490217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1EB-F89A-46E4-A943-426CF5CF9FDD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DD36-7B34-4EC0-A121-7A70490217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9D1EB-F89A-46E4-A943-426CF5CF9FDD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DD36-7B34-4EC0-A121-7A70490217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657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743109"/>
            <a:ext cx="3491880" cy="434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14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88840"/>
            <a:ext cx="3923928" cy="468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8636" cy="424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764704"/>
            <a:ext cx="339199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737306"/>
            <a:ext cx="2267744" cy="28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476672"/>
            <a:ext cx="4355976" cy="527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248472" cy="526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790925" cy="469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6672"/>
            <a:ext cx="449625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投影片 1</vt:lpstr>
      <vt:lpstr>投影片 2</vt:lpstr>
      <vt:lpstr>投影片 3</vt:lpstr>
      <vt:lpstr>投影片 4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PC</dc:creator>
  <cp:lastModifiedBy>PC</cp:lastModifiedBy>
  <cp:revision>6</cp:revision>
  <dcterms:created xsi:type="dcterms:W3CDTF">2021-12-27T04:53:12Z</dcterms:created>
  <dcterms:modified xsi:type="dcterms:W3CDTF">2021-12-27T05:14:01Z</dcterms:modified>
</cp:coreProperties>
</file>