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sldIdLst>
    <p:sldId id="256" r:id="rId2"/>
    <p:sldId id="257" r:id="rId3"/>
    <p:sldId id="274" r:id="rId4"/>
    <p:sldId id="258" r:id="rId5"/>
    <p:sldId id="259" r:id="rId6"/>
    <p:sldId id="260" r:id="rId7"/>
    <p:sldId id="265" r:id="rId8"/>
    <p:sldId id="266" r:id="rId9"/>
    <p:sldId id="273" r:id="rId1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5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29FB0-F327-42B0-8092-7EDEB18AE11F}" type="datetimeFigureOut">
              <a:rPr lang="zh-TW" altLang="en-US" smtClean="0"/>
              <a:t>2015/10/21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7212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29FB0-F327-42B0-8092-7EDEB18AE11F}" type="datetimeFigureOut">
              <a:rPr lang="zh-TW" altLang="en-US" smtClean="0"/>
              <a:t>2015/10/21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607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29FB0-F327-42B0-8092-7EDEB18AE11F}" type="datetimeFigureOut">
              <a:rPr lang="zh-TW" altLang="en-US" smtClean="0"/>
              <a:t>2015/10/21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6761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29FB0-F327-42B0-8092-7EDEB18AE11F}" type="datetimeFigureOut">
              <a:rPr lang="zh-TW" altLang="en-US" smtClean="0"/>
              <a:t>2015/10/21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9508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29FB0-F327-42B0-8092-7EDEB18AE11F}" type="datetimeFigureOut">
              <a:rPr lang="zh-TW" altLang="en-US" smtClean="0"/>
              <a:t>2015/10/21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4132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29FB0-F327-42B0-8092-7EDEB18AE11F}" type="datetimeFigureOut">
              <a:rPr lang="zh-TW" altLang="en-US" smtClean="0"/>
              <a:t>2015/10/21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8104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29FB0-F327-42B0-8092-7EDEB18AE11F}" type="datetimeFigureOut">
              <a:rPr lang="zh-TW" altLang="en-US" smtClean="0"/>
              <a:t>2015/10/21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9647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29FB0-F327-42B0-8092-7EDEB18AE11F}" type="datetimeFigureOut">
              <a:rPr lang="zh-TW" altLang="en-US" smtClean="0"/>
              <a:t>2015/10/21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489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29FB0-F327-42B0-8092-7EDEB18AE11F}" type="datetimeFigureOut">
              <a:rPr lang="zh-TW" altLang="en-US" smtClean="0"/>
              <a:t>2015/10/21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678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29FB0-F327-42B0-8092-7EDEB18AE11F}" type="datetimeFigureOut">
              <a:rPr lang="zh-TW" altLang="en-US" smtClean="0"/>
              <a:t>2015/10/21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4478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29FB0-F327-42B0-8092-7EDEB18AE11F}" type="datetimeFigureOut">
              <a:rPr lang="zh-TW" altLang="en-US" smtClean="0"/>
              <a:t>2015/10/21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806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29FB0-F327-42B0-8092-7EDEB18AE11F}" type="datetimeFigureOut">
              <a:rPr lang="zh-TW" altLang="en-US" smtClean="0"/>
              <a:t>2015/10/21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4110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asia.edu.tw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84093" y="1754375"/>
            <a:ext cx="8162365" cy="2387600"/>
          </a:xfrm>
        </p:spPr>
        <p:txBody>
          <a:bodyPr>
            <a:noAutofit/>
          </a:bodyPr>
          <a:lstStyle/>
          <a:p>
            <a:r>
              <a:rPr lang="zh-TW" altLang="zh-TW" sz="5400" b="1" dirty="0">
                <a:latin typeface="文鼎中特圓" panose="020F0909000000000000" pitchFamily="49" charset="-120"/>
                <a:ea typeface="文鼎中特圓" panose="020F0909000000000000" pitchFamily="49" charset="-120"/>
              </a:rPr>
              <a:t>「亞大校園市集」</a:t>
            </a:r>
            <a:r>
              <a:rPr lang="en-US" altLang="zh-TW" sz="5400" b="1" dirty="0" smtClean="0">
                <a:latin typeface="文鼎中特圓" panose="020F0909000000000000" pitchFamily="49" charset="-120"/>
                <a:ea typeface="文鼎中特圓" panose="020F0909000000000000" pitchFamily="49" charset="-120"/>
              </a:rPr>
              <a:t>App</a:t>
            </a:r>
            <a:r>
              <a:rPr lang="zh-TW" altLang="zh-TW" sz="5400" b="1" dirty="0" smtClean="0">
                <a:latin typeface="文鼎中特圓" panose="020F0909000000000000" pitchFamily="49" charset="-120"/>
                <a:ea typeface="文鼎中特圓" panose="020F0909000000000000" pitchFamily="49" charset="-120"/>
              </a:rPr>
              <a:t>下載</a:t>
            </a:r>
            <a:r>
              <a:rPr lang="en-US" altLang="zh-TW" sz="5400" b="1" dirty="0" smtClean="0">
                <a:latin typeface="文鼎中特圓" panose="020F0909000000000000" pitchFamily="49" charset="-120"/>
                <a:ea typeface="文鼎中特圓" panose="020F0909000000000000" pitchFamily="49" charset="-120"/>
              </a:rPr>
              <a:t/>
            </a:r>
            <a:br>
              <a:rPr lang="en-US" altLang="zh-TW" sz="5400" b="1" dirty="0" smtClean="0">
                <a:latin typeface="文鼎中特圓" panose="020F0909000000000000" pitchFamily="49" charset="-120"/>
                <a:ea typeface="文鼎中特圓" panose="020F0909000000000000" pitchFamily="49" charset="-120"/>
              </a:rPr>
            </a:br>
            <a:r>
              <a:rPr lang="en-US" altLang="zh-TW" sz="5400" b="1" dirty="0" smtClean="0">
                <a:latin typeface="文鼎中特圓" panose="020F0909000000000000" pitchFamily="49" charset="-120"/>
                <a:ea typeface="文鼎中特圓" panose="020F0909000000000000" pitchFamily="49" charset="-120"/>
              </a:rPr>
              <a:t>---</a:t>
            </a:r>
            <a:br>
              <a:rPr lang="en-US" altLang="zh-TW" sz="5400" b="1" dirty="0" smtClean="0">
                <a:latin typeface="文鼎中特圓" panose="020F0909000000000000" pitchFamily="49" charset="-120"/>
                <a:ea typeface="文鼎中特圓" panose="020F0909000000000000" pitchFamily="49" charset="-120"/>
              </a:rPr>
            </a:br>
            <a:r>
              <a:rPr lang="zh-TW" altLang="zh-TW" sz="5400" b="1" dirty="0" smtClean="0">
                <a:latin typeface="文鼎中特圓" panose="020F0909000000000000" pitchFamily="49" charset="-120"/>
                <a:ea typeface="文鼎中特圓" panose="020F0909000000000000" pitchFamily="49" charset="-120"/>
              </a:rPr>
              <a:t>安裝</a:t>
            </a:r>
            <a:r>
              <a:rPr lang="zh-TW" altLang="zh-TW" sz="5400" b="1" dirty="0">
                <a:latin typeface="文鼎中特圓" panose="020F0909000000000000" pitchFamily="49" charset="-120"/>
                <a:ea typeface="文鼎中特圓" panose="020F0909000000000000" pitchFamily="49" charset="-120"/>
              </a:rPr>
              <a:t>「亞大任意學」</a:t>
            </a:r>
            <a:endParaRPr lang="zh-TW" altLang="en-US" sz="5400" dirty="0">
              <a:latin typeface="文鼎中特圓" panose="020F0909000000000000" pitchFamily="49" charset="-120"/>
              <a:ea typeface="文鼎中特圓" panose="020F0909000000000000" pitchFamily="49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5108389"/>
            <a:ext cx="6858000" cy="1655762"/>
          </a:xfrm>
        </p:spPr>
        <p:txBody>
          <a:bodyPr/>
          <a:lstStyle/>
          <a:p>
            <a:r>
              <a:rPr lang="zh-TW" altLang="en-US" dirty="0" smtClean="0"/>
              <a:t>亞洲大學 學涯中心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8935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b="1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路徑</a:t>
            </a:r>
            <a:r>
              <a:rPr lang="en-US" altLang="zh-TW" b="1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</a:t>
            </a:r>
            <a:r>
              <a:rPr lang="zh-TW" altLang="en-US" b="1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b="1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QR </a:t>
            </a:r>
            <a:r>
              <a:rPr lang="en-US" altLang="zh-TW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Code</a:t>
            </a:r>
            <a:endParaRPr lang="zh-TW" altLang="en-US" b="1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sz="half" idx="1"/>
          </p:nvPr>
        </p:nvSpPr>
        <p:spPr>
          <a:xfrm>
            <a:off x="440392" y="1825625"/>
            <a:ext cx="3886200" cy="4351338"/>
          </a:xfr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altLang="zh-TW" sz="3600" b="1" dirty="0"/>
              <a:t>Android</a:t>
            </a:r>
          </a:p>
          <a:p>
            <a:endParaRPr lang="en-US" altLang="zh-TW" dirty="0" smtClean="0"/>
          </a:p>
        </p:txBody>
      </p:sp>
      <p:sp>
        <p:nvSpPr>
          <p:cNvPr id="6" name="內容版面配置區 5"/>
          <p:cNvSpPr>
            <a:spLocks noGrp="1"/>
          </p:cNvSpPr>
          <p:nvPr>
            <p:ph sz="half" idx="2"/>
          </p:nvPr>
        </p:nvSpPr>
        <p:spPr>
          <a:xfrm>
            <a:off x="4790514" y="1825625"/>
            <a:ext cx="3886200" cy="4351338"/>
          </a:xfrm>
          <a:ln w="762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altLang="zh-TW" sz="4000" dirty="0"/>
              <a:t> </a:t>
            </a:r>
            <a:r>
              <a:rPr lang="en-US" altLang="zh-TW" sz="3600" b="1" dirty="0" err="1"/>
              <a:t>iOS</a:t>
            </a:r>
            <a:endParaRPr lang="en-US" altLang="zh-TW" sz="3600" b="1" dirty="0"/>
          </a:p>
          <a:p>
            <a:endParaRPr lang="zh-TW" altLang="en-US" dirty="0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012" y="2518157"/>
            <a:ext cx="3502959" cy="3502959"/>
          </a:xfrm>
          <a:prstGeom prst="rect">
            <a:avLst/>
          </a:prstGeom>
        </p:spPr>
      </p:pic>
      <p:pic>
        <p:nvPicPr>
          <p:cNvPr id="10" name="圖片 9" descr="http://web.asia.edu.tw/ezfiles/0/1000/img/306/ioscode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560" y="2518157"/>
            <a:ext cx="3439085" cy="35029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263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7119" y="177924"/>
            <a:ext cx="7886700" cy="1024344"/>
          </a:xfrm>
        </p:spPr>
        <p:txBody>
          <a:bodyPr/>
          <a:lstStyle/>
          <a:p>
            <a:pPr algn="ctr"/>
            <a:r>
              <a:rPr lang="zh-TW" altLang="en-US" b="1" dirty="0" smtClean="0">
                <a:solidFill>
                  <a:schemeClr val="dk1"/>
                </a:solidFill>
              </a:rPr>
              <a:t>路徑</a:t>
            </a:r>
            <a:r>
              <a:rPr lang="en-US" altLang="zh-TW" b="1" dirty="0" smtClean="0">
                <a:solidFill>
                  <a:schemeClr val="dk1"/>
                </a:solidFill>
              </a:rPr>
              <a:t>2</a:t>
            </a:r>
            <a:r>
              <a:rPr lang="zh-TW" altLang="en-US" b="1" dirty="0" smtClean="0">
                <a:solidFill>
                  <a:schemeClr val="dk1"/>
                </a:solidFill>
              </a:rPr>
              <a:t>：網址</a:t>
            </a:r>
            <a:endParaRPr lang="zh-TW" altLang="en-US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>
          <a:xfrm>
            <a:off x="483014" y="1126140"/>
            <a:ext cx="8194910" cy="4506184"/>
          </a:xfrm>
        </p:spPr>
        <p:txBody>
          <a:bodyPr>
            <a:normAutofit/>
          </a:bodyPr>
          <a:lstStyle/>
          <a:p>
            <a:pPr algn="just"/>
            <a:r>
              <a:rPr lang="zh-TW" altLang="en-US" sz="2400" dirty="0" smtClean="0"/>
              <a:t>亞洲大學首頁</a:t>
            </a:r>
            <a:r>
              <a:rPr lang="en-US" altLang="zh-TW" sz="2400" dirty="0" smtClean="0"/>
              <a:t>(</a:t>
            </a:r>
            <a:r>
              <a:rPr lang="en-US" altLang="zh-TW" sz="2400" dirty="0" smtClean="0">
                <a:hlinkClick r:id="rId2"/>
              </a:rPr>
              <a:t>http</a:t>
            </a:r>
            <a:r>
              <a:rPr lang="en-US" altLang="zh-TW" sz="2400" dirty="0">
                <a:hlinkClick r:id="rId2"/>
              </a:rPr>
              <a:t>://</a:t>
            </a:r>
            <a:r>
              <a:rPr lang="en-US" altLang="zh-TW" sz="2400" dirty="0" smtClean="0">
                <a:hlinkClick r:id="rId2"/>
              </a:rPr>
              <a:t>www.asia.edu.tw/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進入</a:t>
            </a:r>
            <a:endParaRPr lang="en-US" altLang="zh-TW" sz="2400" dirty="0" smtClean="0"/>
          </a:p>
          <a:p>
            <a:pPr marL="0" indent="0" algn="just">
              <a:buNone/>
            </a:pPr>
            <a:r>
              <a:rPr lang="zh-TW" altLang="en-US" sz="2400" dirty="0" smtClean="0"/>
              <a:t>→點選左下方的</a:t>
            </a:r>
            <a:r>
              <a:rPr lang="en-US" altLang="zh-TW" sz="2400" dirty="0" smtClean="0"/>
              <a:t>【APP(</a:t>
            </a:r>
            <a:r>
              <a:rPr lang="zh-TW" altLang="en-US" sz="2400" dirty="0" smtClean="0"/>
              <a:t>手機用</a:t>
            </a:r>
            <a:r>
              <a:rPr lang="en-US" altLang="zh-TW" sz="2400" dirty="0" smtClean="0"/>
              <a:t>)】</a:t>
            </a:r>
            <a:r>
              <a:rPr lang="zh-TW" altLang="en-US" sz="2400" dirty="0" smtClean="0"/>
              <a:t>進入亞大新網頁</a:t>
            </a:r>
            <a:endParaRPr lang="en-US" altLang="zh-TW" sz="2400" dirty="0" smtClean="0"/>
          </a:p>
          <a:p>
            <a:pPr marL="0" indent="0" algn="just">
              <a:buNone/>
            </a:pPr>
            <a:r>
              <a:rPr lang="zh-TW" altLang="en-US" sz="2400" dirty="0" smtClean="0"/>
              <a:t>→選取</a:t>
            </a:r>
            <a:r>
              <a:rPr lang="en-US" altLang="zh-TW" sz="2400" dirty="0" smtClean="0"/>
              <a:t>【</a:t>
            </a:r>
            <a:r>
              <a:rPr lang="zh-TW" altLang="en-US" sz="2400" dirty="0" smtClean="0"/>
              <a:t>亞大校園市集</a:t>
            </a:r>
            <a:r>
              <a:rPr lang="en-US" altLang="zh-TW" sz="2400" dirty="0" smtClean="0"/>
              <a:t>APP】</a:t>
            </a:r>
          </a:p>
          <a:p>
            <a:pPr marL="0" indent="0" algn="just">
              <a:buNone/>
            </a:pPr>
            <a:r>
              <a:rPr lang="zh-TW" altLang="en-US" sz="2400" dirty="0" smtClean="0"/>
              <a:t>→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拉至網頁最下方</a:t>
            </a:r>
            <a:r>
              <a:rPr lang="zh-TW" altLang="en-US" sz="2400" dirty="0" smtClean="0"/>
              <a:t>點選安裝網址</a:t>
            </a:r>
            <a:endParaRPr lang="zh-TW" altLang="en-US" sz="2400" dirty="0"/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2" y="2972612"/>
            <a:ext cx="3871877" cy="2931458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110" y="2948062"/>
            <a:ext cx="4765809" cy="2956008"/>
          </a:xfrm>
          <a:prstGeom prst="rect">
            <a:avLst/>
          </a:prstGeom>
        </p:spPr>
      </p:pic>
      <p:sp>
        <p:nvSpPr>
          <p:cNvPr id="16" name="流程圖: 循序存取儲存裝置 15"/>
          <p:cNvSpPr/>
          <p:nvPr/>
        </p:nvSpPr>
        <p:spPr>
          <a:xfrm>
            <a:off x="-19598" y="4859867"/>
            <a:ext cx="503767" cy="474134"/>
          </a:xfrm>
          <a:prstGeom prst="flowChartMagneticTap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</a:t>
            </a:r>
            <a:endParaRPr lang="zh-TW" altLang="en-US" dirty="0"/>
          </a:p>
        </p:txBody>
      </p:sp>
      <p:pic>
        <p:nvPicPr>
          <p:cNvPr id="19" name="圖片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13"/>
          <a:stretch/>
        </p:blipFill>
        <p:spPr>
          <a:xfrm>
            <a:off x="4336585" y="5904070"/>
            <a:ext cx="4779336" cy="810028"/>
          </a:xfrm>
          <a:prstGeom prst="rect">
            <a:avLst/>
          </a:prstGeom>
        </p:spPr>
      </p:pic>
      <p:sp>
        <p:nvSpPr>
          <p:cNvPr id="22" name="流程圖: 循序存取儲存裝置 21"/>
          <p:cNvSpPr/>
          <p:nvPr/>
        </p:nvSpPr>
        <p:spPr>
          <a:xfrm>
            <a:off x="3922541" y="5938749"/>
            <a:ext cx="476715" cy="474134"/>
          </a:xfrm>
          <a:prstGeom prst="flowChartMagneticTap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3</a:t>
            </a:r>
            <a:endParaRPr lang="zh-TW" altLang="en-US" dirty="0"/>
          </a:p>
        </p:txBody>
      </p:sp>
      <p:sp>
        <p:nvSpPr>
          <p:cNvPr id="17" name="流程圖: 循序存取儲存裝置 16"/>
          <p:cNvSpPr/>
          <p:nvPr/>
        </p:nvSpPr>
        <p:spPr>
          <a:xfrm>
            <a:off x="3859868" y="4158276"/>
            <a:ext cx="503767" cy="474134"/>
          </a:xfrm>
          <a:prstGeom prst="flowChartMagneticTap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90145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" y="310499"/>
            <a:ext cx="9144000" cy="1325563"/>
          </a:xfrm>
        </p:spPr>
        <p:txBody>
          <a:bodyPr/>
          <a:lstStyle/>
          <a:p>
            <a:pPr algn="ctr"/>
            <a:r>
              <a:rPr lang="en-US" altLang="zh-TW" b="1" dirty="0" smtClean="0">
                <a:latin typeface="+mn-lt"/>
              </a:rPr>
              <a:t>  </a:t>
            </a:r>
            <a:r>
              <a:rPr lang="zh-TW" altLang="zh-TW" b="1" dirty="0" smtClean="0">
                <a:latin typeface="+mn-lt"/>
              </a:rPr>
              <a:t>帳號</a:t>
            </a:r>
            <a:r>
              <a:rPr lang="zh-TW" altLang="zh-TW" b="1" dirty="0">
                <a:latin typeface="+mn-lt"/>
              </a:rPr>
              <a:t>「</a:t>
            </a:r>
            <a:r>
              <a:rPr lang="en-US" altLang="zh-TW" b="1" dirty="0" err="1">
                <a:solidFill>
                  <a:srgbClr val="FF0000"/>
                </a:solidFill>
                <a:latin typeface="+mn-lt"/>
              </a:rPr>
              <a:t>appuser</a:t>
            </a:r>
            <a:r>
              <a:rPr lang="zh-TW" altLang="zh-TW" b="1" dirty="0">
                <a:latin typeface="+mn-lt"/>
              </a:rPr>
              <a:t>」、密碼「</a:t>
            </a:r>
            <a:r>
              <a:rPr lang="en-US" altLang="zh-TW" b="1" dirty="0" smtClean="0">
                <a:solidFill>
                  <a:srgbClr val="FF0000"/>
                </a:solidFill>
                <a:latin typeface="+mn-lt"/>
              </a:rPr>
              <a:t>23323456</a:t>
            </a:r>
            <a:r>
              <a:rPr lang="zh-TW" altLang="zh-TW" b="1" dirty="0" smtClean="0">
                <a:latin typeface="+mn-lt"/>
              </a:rPr>
              <a:t>」</a:t>
            </a:r>
            <a:endParaRPr lang="zh-TW" altLang="en-US" b="1" dirty="0">
              <a:latin typeface="+mn-lt"/>
            </a:endParaRPr>
          </a:p>
        </p:txBody>
      </p:sp>
      <p:sp>
        <p:nvSpPr>
          <p:cNvPr id="7" name="文字版面配置區 6"/>
          <p:cNvSpPr>
            <a:spLocks noGrp="1"/>
          </p:cNvSpPr>
          <p:nvPr>
            <p:ph type="body" idx="1"/>
          </p:nvPr>
        </p:nvSpPr>
        <p:spPr>
          <a:xfrm>
            <a:off x="588600" y="1673601"/>
            <a:ext cx="3868340" cy="483813"/>
          </a:xfrm>
        </p:spPr>
        <p:txBody>
          <a:bodyPr>
            <a:normAutofit/>
          </a:bodyPr>
          <a:lstStyle/>
          <a:p>
            <a:pPr algn="ctr"/>
            <a:r>
              <a:rPr lang="en-US" altLang="zh-TW" dirty="0" smtClean="0"/>
              <a:t>Android</a:t>
            </a:r>
            <a:endParaRPr lang="en-US" altLang="zh-TW" dirty="0"/>
          </a:p>
        </p:txBody>
      </p:sp>
      <p:sp>
        <p:nvSpPr>
          <p:cNvPr id="9" name="文字版面配置區 8"/>
          <p:cNvSpPr>
            <a:spLocks noGrp="1"/>
          </p:cNvSpPr>
          <p:nvPr>
            <p:ph type="body" sz="quarter" idx="3"/>
          </p:nvPr>
        </p:nvSpPr>
        <p:spPr>
          <a:xfrm>
            <a:off x="4842621" y="1690689"/>
            <a:ext cx="3887391" cy="483812"/>
          </a:xfrm>
        </p:spPr>
        <p:txBody>
          <a:bodyPr/>
          <a:lstStyle/>
          <a:p>
            <a:pPr algn="ctr"/>
            <a:r>
              <a:rPr lang="en-US" altLang="zh-TW" dirty="0" err="1" smtClean="0"/>
              <a:t>iOS</a:t>
            </a:r>
            <a:endParaRPr lang="en-US" altLang="zh-TW" dirty="0"/>
          </a:p>
        </p:txBody>
      </p:sp>
      <p:pic>
        <p:nvPicPr>
          <p:cNvPr id="12" name="內容版面配置區 11"/>
          <p:cNvPicPr>
            <a:picLocks noGrp="1"/>
          </p:cNvPicPr>
          <p:nvPr>
            <p:ph sz="quarter" idx="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08"/>
          <a:stretch/>
        </p:blipFill>
        <p:spPr bwMode="auto">
          <a:xfrm>
            <a:off x="5230906" y="2212040"/>
            <a:ext cx="3110823" cy="35903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內容版面配置區 12" descr="C:\Users\3236\Desktop\88465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85" y="2174783"/>
            <a:ext cx="3197570" cy="547257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矩形 13"/>
          <p:cNvSpPr/>
          <p:nvPr/>
        </p:nvSpPr>
        <p:spPr>
          <a:xfrm>
            <a:off x="1203873" y="4917607"/>
            <a:ext cx="2637794" cy="10557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5616423" y="4007223"/>
            <a:ext cx="2339788" cy="6902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774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C:\Users\3236\Desktop\88466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35" y="726140"/>
            <a:ext cx="3464993" cy="5930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圖片 4" descr="C:\Users\3236\Desktop\8846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235" y="712694"/>
            <a:ext cx="3500718" cy="594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4272" y="3897640"/>
            <a:ext cx="1439222" cy="512996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435" y="1863587"/>
            <a:ext cx="3464993" cy="101062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7004038" y="6049915"/>
            <a:ext cx="1135915" cy="56767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886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629841" y="355600"/>
            <a:ext cx="7886700" cy="1325563"/>
          </a:xfrm>
        </p:spPr>
        <p:txBody>
          <a:bodyPr/>
          <a:lstStyle/>
          <a:p>
            <a:r>
              <a:rPr lang="zh-TW" altLang="zh-TW" b="1" dirty="0"/>
              <a:t>如不能</a:t>
            </a:r>
            <a:r>
              <a:rPr lang="zh-TW" altLang="zh-TW" b="1" dirty="0" smtClean="0"/>
              <a:t>安裝</a:t>
            </a:r>
            <a:r>
              <a:rPr lang="zh-TW" altLang="en-US" b="1" dirty="0" smtClean="0"/>
              <a:t>時</a:t>
            </a:r>
            <a:r>
              <a:rPr lang="en-US" altLang="zh-TW" b="1" dirty="0" smtClean="0"/>
              <a:t>…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175676" cy="506225"/>
          </a:xfrm>
        </p:spPr>
        <p:txBody>
          <a:bodyPr>
            <a:normAutofit/>
          </a:bodyPr>
          <a:lstStyle/>
          <a:p>
            <a:pPr algn="ctr" defTabSz="874713"/>
            <a:r>
              <a:rPr lang="en-US" altLang="zh-TW" dirty="0" smtClean="0"/>
              <a:t>Android</a:t>
            </a:r>
            <a:endParaRPr lang="en-US" altLang="zh-TW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3"/>
          </p:nvPr>
        </p:nvSpPr>
        <p:spPr>
          <a:xfrm>
            <a:off x="5181538" y="1742540"/>
            <a:ext cx="3191316" cy="506225"/>
          </a:xfrm>
        </p:spPr>
        <p:txBody>
          <a:bodyPr/>
          <a:lstStyle/>
          <a:p>
            <a:pPr algn="ctr"/>
            <a:r>
              <a:rPr lang="en-US" altLang="zh-TW" dirty="0" err="1" smtClean="0"/>
              <a:t>iSO</a:t>
            </a:r>
            <a:endParaRPr lang="zh-TW" altLang="en-US" dirty="0"/>
          </a:p>
        </p:txBody>
      </p:sp>
      <p:pic>
        <p:nvPicPr>
          <p:cNvPr id="9" name="內容版面配置區 8" descr="C:\Users\3236\Desktop\88483.jp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06" y="2248765"/>
            <a:ext cx="3319617" cy="50066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613459" y="3817468"/>
            <a:ext cx="3319616" cy="6185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4"/>
          </p:nvPr>
        </p:nvSpPr>
        <p:spPr>
          <a:xfrm>
            <a:off x="4750173" y="2505075"/>
            <a:ext cx="3887391" cy="3684588"/>
          </a:xfrm>
        </p:spPr>
        <p:txBody>
          <a:bodyPr/>
          <a:lstStyle/>
          <a:p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939" y="2248765"/>
            <a:ext cx="3857625" cy="6858000"/>
          </a:xfrm>
          <a:prstGeom prst="rect">
            <a:avLst/>
          </a:prstGeom>
        </p:spPr>
      </p:pic>
      <p:sp>
        <p:nvSpPr>
          <p:cNvPr id="13" name="向上箭號圖說文字 12"/>
          <p:cNvSpPr/>
          <p:nvPr/>
        </p:nvSpPr>
        <p:spPr>
          <a:xfrm>
            <a:off x="4832047" y="4084564"/>
            <a:ext cx="3684494" cy="1145336"/>
          </a:xfrm>
          <a:prstGeom prst="upArrowCallout">
            <a:avLst>
              <a:gd name="adj1" fmla="val 25000"/>
              <a:gd name="adj2" fmla="val 25000"/>
              <a:gd name="adj3" fmla="val 17380"/>
              <a:gd name="adj4" fmla="val 75773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chemeClr val="tx1"/>
                </a:solidFill>
              </a:rPr>
              <a:t>設定  </a:t>
            </a:r>
            <a:r>
              <a:rPr lang="en-US" altLang="zh-TW" sz="2400" b="1" dirty="0" smtClean="0">
                <a:solidFill>
                  <a:schemeClr val="tx1"/>
                </a:solidFill>
              </a:rPr>
              <a:t>-&gt;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  一般  </a:t>
            </a:r>
            <a:r>
              <a:rPr lang="en-US" altLang="zh-TW" sz="2400" b="1" dirty="0" smtClean="0">
                <a:solidFill>
                  <a:schemeClr val="tx1"/>
                </a:solidFill>
              </a:rPr>
              <a:t>-&gt;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  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描述</a:t>
            </a:r>
            <a:r>
              <a:rPr lang="zh-TW" altLang="en-US" sz="2800" b="1" dirty="0">
                <a:solidFill>
                  <a:srgbClr val="FF0000"/>
                </a:solidFill>
              </a:rPr>
              <a:t>檔</a:t>
            </a:r>
          </a:p>
        </p:txBody>
      </p:sp>
      <p:sp>
        <p:nvSpPr>
          <p:cNvPr id="14" name="矩形 13"/>
          <p:cNvSpPr/>
          <p:nvPr/>
        </p:nvSpPr>
        <p:spPr>
          <a:xfrm>
            <a:off x="4765055" y="3343647"/>
            <a:ext cx="3857625" cy="5916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204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/>
              <a:t>下載完成時</a:t>
            </a:r>
            <a:r>
              <a:rPr lang="en-US" altLang="zh-TW" b="1" dirty="0"/>
              <a:t>…</a:t>
            </a:r>
            <a:endParaRPr lang="zh-TW" altLang="en-US" b="1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>
          <a:xfrm>
            <a:off x="695326" y="1710495"/>
            <a:ext cx="3868340" cy="506225"/>
          </a:xfrm>
        </p:spPr>
        <p:txBody>
          <a:bodyPr/>
          <a:lstStyle/>
          <a:p>
            <a:pPr algn="ctr"/>
            <a:r>
              <a:rPr lang="en-US" altLang="zh-TW" dirty="0" smtClean="0"/>
              <a:t>Android</a:t>
            </a:r>
            <a:endParaRPr lang="en-US" altLang="zh-TW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506225"/>
          </a:xfrm>
        </p:spPr>
        <p:txBody>
          <a:bodyPr/>
          <a:lstStyle/>
          <a:p>
            <a:pPr algn="ctr"/>
            <a:r>
              <a:rPr lang="en-US" altLang="zh-TW" dirty="0" err="1" smtClean="0"/>
              <a:t>iSO</a:t>
            </a:r>
            <a:endParaRPr lang="zh-TW" altLang="en-US" dirty="0"/>
          </a:p>
        </p:txBody>
      </p:sp>
      <p:pic>
        <p:nvPicPr>
          <p:cNvPr id="10" name="內容版面配置區 9" descr="C:\Users\3236\Desktop\88469.jp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20" y="2348939"/>
            <a:ext cx="3060352" cy="5100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內容版面配置區 10" descr="C:\Users\asia\Desktop\S__5530159.jpg"/>
          <p:cNvPicPr>
            <a:picLocks noGrp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839" y="2348939"/>
            <a:ext cx="2918011" cy="5125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321" y="3065929"/>
            <a:ext cx="3060352" cy="75303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822576" y="5620871"/>
            <a:ext cx="779930" cy="914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555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506225"/>
          </a:xfrm>
        </p:spPr>
        <p:txBody>
          <a:bodyPr/>
          <a:lstStyle/>
          <a:p>
            <a:pPr algn="ctr"/>
            <a:r>
              <a:rPr lang="en-US" altLang="zh-TW" dirty="0" smtClean="0"/>
              <a:t>Android</a:t>
            </a:r>
            <a:endParaRPr lang="en-US" altLang="zh-TW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506225"/>
          </a:xfrm>
        </p:spPr>
        <p:txBody>
          <a:bodyPr/>
          <a:lstStyle/>
          <a:p>
            <a:pPr algn="ctr"/>
            <a:r>
              <a:rPr lang="en-US" altLang="zh-TW" dirty="0" err="1" smtClean="0"/>
              <a:t>iSO</a:t>
            </a:r>
            <a:endParaRPr lang="zh-TW" altLang="en-US" dirty="0"/>
          </a:p>
        </p:txBody>
      </p:sp>
      <p:sp>
        <p:nvSpPr>
          <p:cNvPr id="2" name="內容版面配置區 1"/>
          <p:cNvSpPr>
            <a:spLocks noGrp="1"/>
          </p:cNvSpPr>
          <p:nvPr>
            <p:ph sz="half" idx="2"/>
          </p:nvPr>
        </p:nvSpPr>
        <p:spPr>
          <a:xfrm>
            <a:off x="629842" y="2187388"/>
            <a:ext cx="3868340" cy="4002275"/>
          </a:xfrm>
        </p:spPr>
        <p:txBody>
          <a:bodyPr/>
          <a:lstStyle/>
          <a:p>
            <a:endParaRPr lang="zh-TW" altLang="en-US" dirty="0"/>
          </a:p>
        </p:txBody>
      </p:sp>
      <p:pic>
        <p:nvPicPr>
          <p:cNvPr id="9" name="內容版面配置區 8"/>
          <p:cNvPicPr>
            <a:picLocks noGrp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905" y="2187388"/>
            <a:ext cx="2837329" cy="467061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674659" y="4693024"/>
            <a:ext cx="1035423" cy="47064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內容版面配置區 8" descr="C:\Users\3236\Desktop\88470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835" y="2196352"/>
            <a:ext cx="2958353" cy="432080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矩形 10"/>
          <p:cNvSpPr/>
          <p:nvPr/>
        </p:nvSpPr>
        <p:spPr>
          <a:xfrm>
            <a:off x="2754268" y="6056103"/>
            <a:ext cx="1103521" cy="48420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28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/>
          <a:lstStyle/>
          <a:p>
            <a:r>
              <a:rPr lang="zh-TW" altLang="zh-TW" b="1" dirty="0"/>
              <a:t>帳號「</a:t>
            </a:r>
            <a:r>
              <a:rPr lang="en-US" altLang="zh-TW" b="1" dirty="0" err="1">
                <a:solidFill>
                  <a:srgbClr val="FF0000"/>
                </a:solidFill>
              </a:rPr>
              <a:t>appuser</a:t>
            </a:r>
            <a:r>
              <a:rPr lang="zh-TW" altLang="zh-TW" b="1" dirty="0"/>
              <a:t>」、密碼「</a:t>
            </a:r>
            <a:r>
              <a:rPr lang="en-US" altLang="zh-TW" b="1" dirty="0">
                <a:solidFill>
                  <a:srgbClr val="FF0000"/>
                </a:solidFill>
              </a:rPr>
              <a:t>23323456</a:t>
            </a:r>
            <a:r>
              <a:rPr lang="zh-TW" altLang="zh-TW" b="1" dirty="0"/>
              <a:t>」</a:t>
            </a:r>
            <a:endParaRPr lang="zh-TW" altLang="en-US" dirty="0"/>
          </a:p>
        </p:txBody>
      </p:sp>
      <p:pic>
        <p:nvPicPr>
          <p:cNvPr id="9" name="內容版面配置區 8" descr="C:\Users\3236\Desktop\88473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67" y="1960095"/>
            <a:ext cx="2447627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圖片 9" descr="C:\Users\3236\Desktop\8847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811" y="1960095"/>
            <a:ext cx="2417015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圖片 10" descr="C:\Users\3236\Desktop\8847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550" y="1960095"/>
            <a:ext cx="2507624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向右箭號 11"/>
          <p:cNvSpPr/>
          <p:nvPr/>
        </p:nvSpPr>
        <p:spPr>
          <a:xfrm>
            <a:off x="2773535" y="3840722"/>
            <a:ext cx="743043" cy="578224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向右箭號 12"/>
          <p:cNvSpPr/>
          <p:nvPr/>
        </p:nvSpPr>
        <p:spPr>
          <a:xfrm>
            <a:off x="5847826" y="3848239"/>
            <a:ext cx="774768" cy="578224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442123" y="4129834"/>
            <a:ext cx="2152547" cy="81275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3430811" y="2460811"/>
            <a:ext cx="2423821" cy="65890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7327568" y="3227294"/>
            <a:ext cx="739588" cy="45720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40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</TotalTime>
  <Words>110</Words>
  <Application>Microsoft Office PowerPoint</Application>
  <PresentationFormat>如螢幕大小 (4:3)</PresentationFormat>
  <Paragraphs>26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5" baseType="lpstr">
      <vt:lpstr>文鼎中特圓</vt:lpstr>
      <vt:lpstr>新細明體</vt:lpstr>
      <vt:lpstr>Arial</vt:lpstr>
      <vt:lpstr>Calibri</vt:lpstr>
      <vt:lpstr>Calibri Light</vt:lpstr>
      <vt:lpstr>Office 佈景主題</vt:lpstr>
      <vt:lpstr>「亞大校園市集」App下載 --- 安裝「亞大任意學」</vt:lpstr>
      <vt:lpstr>路徑1：QR Code</vt:lpstr>
      <vt:lpstr>路徑2：網址</vt:lpstr>
      <vt:lpstr>  帳號「appuser」、密碼「23323456」</vt:lpstr>
      <vt:lpstr>PowerPoint 簡報</vt:lpstr>
      <vt:lpstr>如不能安裝時…</vt:lpstr>
      <vt:lpstr>下載完成時…</vt:lpstr>
      <vt:lpstr>PowerPoint 簡報</vt:lpstr>
      <vt:lpstr>帳號「appuser」、密碼「23323456」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「亞大校園市集」App下載--- 安裝「亞大任意學」</dc:title>
  <dc:creator>user</dc:creator>
  <cp:lastModifiedBy>asia</cp:lastModifiedBy>
  <cp:revision>15</cp:revision>
  <dcterms:created xsi:type="dcterms:W3CDTF">2015-10-12T16:39:11Z</dcterms:created>
  <dcterms:modified xsi:type="dcterms:W3CDTF">2015-10-21T02:09:53Z</dcterms:modified>
</cp:coreProperties>
</file>