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2" r:id="rId5"/>
    <p:sldId id="261" r:id="rId6"/>
  </p:sldIdLst>
  <p:sldSz cx="9144000" cy="6858000" type="screen4x3"/>
  <p:notesSz cx="6797675" cy="98710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18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74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882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312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21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880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3643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071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667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569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53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3F42A-1141-41CE-AC85-E71CE4E2E62F}" type="datetimeFigureOut">
              <a:rPr lang="zh-TW" altLang="en-US" smtClean="0"/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6FDF-C2AE-4AAC-AC94-90EE6B26A2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19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2013_10_24_7_larg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手繪多邊形 12"/>
          <p:cNvSpPr/>
          <p:nvPr/>
        </p:nvSpPr>
        <p:spPr>
          <a:xfrm>
            <a:off x="0" y="2002221"/>
            <a:ext cx="6012160" cy="1702676"/>
          </a:xfrm>
          <a:custGeom>
            <a:avLst/>
            <a:gdLst>
              <a:gd name="connsiteX0" fmla="*/ 6369269 w 6369269"/>
              <a:gd name="connsiteY0" fmla="*/ 0 h 1702676"/>
              <a:gd name="connsiteX1" fmla="*/ 0 w 6369269"/>
              <a:gd name="connsiteY1" fmla="*/ 0 h 1702676"/>
              <a:gd name="connsiteX2" fmla="*/ 0 w 6369269"/>
              <a:gd name="connsiteY2" fmla="*/ 1702676 h 1702676"/>
              <a:gd name="connsiteX3" fmla="*/ 4351283 w 6369269"/>
              <a:gd name="connsiteY3" fmla="*/ 1702676 h 1702676"/>
              <a:gd name="connsiteX4" fmla="*/ 6369269 w 6369269"/>
              <a:gd name="connsiteY4" fmla="*/ 0 h 170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269" h="1702676">
                <a:moveTo>
                  <a:pt x="6369269" y="0"/>
                </a:moveTo>
                <a:lnTo>
                  <a:pt x="0" y="0"/>
                </a:lnTo>
                <a:lnTo>
                  <a:pt x="0" y="1702676"/>
                </a:lnTo>
                <a:lnTo>
                  <a:pt x="4351283" y="1702676"/>
                </a:lnTo>
                <a:lnTo>
                  <a:pt x="6369269" y="0"/>
                </a:lnTo>
                <a:close/>
              </a:path>
            </a:pathLst>
          </a:custGeom>
          <a:solidFill>
            <a:srgbClr val="FFFFFF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81806" y="236111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亞洲設計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磁場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endParaRPr lang="en-US" altLang="zh-TW" sz="40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000000"/>
              </a:buClr>
              <a:buSzPct val="100000"/>
              <a:defRPr/>
            </a:pPr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商品化申請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249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82504" y="581605"/>
            <a:ext cx="1572245" cy="49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320" tIns="33840" rIns="67320" bIns="3384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5pPr>
            <a:lvl6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6pPr>
            <a:lvl7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7pPr>
            <a:lvl8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8pPr>
            <a:lvl9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9pPr>
          </a:lstStyle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流程總表</a:t>
            </a:r>
            <a:endParaRPr lang="zh-TW" altLang="en-US" sz="28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圓角化對角線角落矩形 4"/>
          <p:cNvSpPr/>
          <p:nvPr/>
        </p:nvSpPr>
        <p:spPr>
          <a:xfrm>
            <a:off x="323528" y="2694922"/>
            <a:ext cx="976839" cy="2376264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推廣</a:t>
            </a:r>
            <a:r>
              <a:rPr lang="zh-TW" altLang="en-US" dirty="0" smtClean="0">
                <a:solidFill>
                  <a:schemeClr val="tx1"/>
                </a:solidFill>
              </a:rPr>
              <a:t>委員會</a:t>
            </a:r>
          </a:p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亞洲設計磁場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1756980" y="1804583"/>
            <a:ext cx="1570177" cy="15121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設計人才培訓專班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圓角化對角線角落矩形 6"/>
          <p:cNvSpPr/>
          <p:nvPr/>
        </p:nvSpPr>
        <p:spPr>
          <a:xfrm>
            <a:off x="3923930" y="1706445"/>
            <a:ext cx="2803485" cy="779263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A-1</a:t>
            </a:r>
            <a:b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商品化課程 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-</a:t>
            </a:r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 商品化 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(3</a:t>
            </a:r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案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圓角化對角線角落矩形 7"/>
          <p:cNvSpPr/>
          <p:nvPr/>
        </p:nvSpPr>
        <p:spPr>
          <a:xfrm>
            <a:off x="3931566" y="2537487"/>
            <a:ext cx="2795849" cy="779263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A-2</a:t>
            </a:r>
            <a:b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競賽課程 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–</a:t>
            </a:r>
            <a:r>
              <a:rPr lang="zh-TW" altLang="en-US" dirty="0" smtClean="0">
                <a:solidFill>
                  <a:schemeClr val="bg1">
                    <a:lumMod val="75000"/>
                  </a:schemeClr>
                </a:solidFill>
              </a:rPr>
              <a:t> 國內外參賽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1783213" y="1713152"/>
            <a:ext cx="518850" cy="5188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A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783213" y="4077073"/>
            <a:ext cx="1570177" cy="151216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商品化</a:t>
            </a: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zh-TW" altLang="en-US" dirty="0" smtClean="0">
                <a:solidFill>
                  <a:schemeClr val="tx1"/>
                </a:solidFill>
              </a:rPr>
              <a:t>申請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1809446" y="3985642"/>
            <a:ext cx="518850" cy="5188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B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圓角化對角線角落矩形 11"/>
          <p:cNvSpPr/>
          <p:nvPr/>
        </p:nvSpPr>
        <p:spPr>
          <a:xfrm>
            <a:off x="3931565" y="4302507"/>
            <a:ext cx="2795849" cy="974542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商品化</a:t>
            </a:r>
            <a:r>
              <a:rPr lang="en-US" altLang="zh-TW" dirty="0" smtClean="0">
                <a:solidFill>
                  <a:schemeClr val="tx1"/>
                </a:solidFill>
              </a:rPr>
              <a:t>(1-2</a:t>
            </a:r>
            <a:r>
              <a:rPr lang="zh-TW" altLang="en-US" dirty="0" smtClean="0">
                <a:solidFill>
                  <a:schemeClr val="tx1"/>
                </a:solidFill>
              </a:rPr>
              <a:t>案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3" name="左大括弧 12"/>
          <p:cNvSpPr/>
          <p:nvPr/>
        </p:nvSpPr>
        <p:spPr>
          <a:xfrm>
            <a:off x="1403650" y="2537487"/>
            <a:ext cx="216024" cy="25336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左大括弧 13"/>
          <p:cNvSpPr/>
          <p:nvPr/>
        </p:nvSpPr>
        <p:spPr>
          <a:xfrm>
            <a:off x="3419874" y="1972577"/>
            <a:ext cx="288032" cy="11683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3419874" y="48331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大括弧 15"/>
          <p:cNvSpPr/>
          <p:nvPr/>
        </p:nvSpPr>
        <p:spPr>
          <a:xfrm>
            <a:off x="6804248" y="1972577"/>
            <a:ext cx="288032" cy="296859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圓角矩形 16"/>
          <p:cNvSpPr/>
          <p:nvPr/>
        </p:nvSpPr>
        <p:spPr>
          <a:xfrm>
            <a:off x="7120444" y="2999424"/>
            <a:ext cx="1791823" cy="9148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國內平台推廣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國外參展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978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52120" y="2060848"/>
            <a:ext cx="2808312" cy="3672408"/>
          </a:xfrm>
          <a:prstGeom prst="rect">
            <a:avLst/>
          </a:prstGeom>
          <a:solidFill>
            <a:srgbClr val="F3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82504" y="581605"/>
            <a:ext cx="1711707" cy="37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320" tIns="33840" rIns="67320" bIns="3384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5pPr>
            <a:lvl6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6pPr>
            <a:lvl7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7pPr>
            <a:lvl8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8pPr>
            <a:lvl9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Taipei" charset="0"/>
                <a:cs typeface="Taipei" charset="0"/>
              </a:defRPr>
            </a:lvl9pPr>
          </a:lstStyle>
          <a:p>
            <a:r>
              <a:rPr lang="en-US" altLang="zh-TW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B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 商品化申請 </a:t>
            </a:r>
            <a:endParaRPr lang="zh-TW" altLang="en-US" sz="20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圓角化對角線角落矩形 6"/>
          <p:cNvSpPr/>
          <p:nvPr/>
        </p:nvSpPr>
        <p:spPr>
          <a:xfrm>
            <a:off x="610384" y="1577985"/>
            <a:ext cx="1656184" cy="591906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產學合作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圓角化對角線角落矩形 7"/>
          <p:cNvSpPr/>
          <p:nvPr/>
        </p:nvSpPr>
        <p:spPr>
          <a:xfrm>
            <a:off x="611560" y="2283822"/>
            <a:ext cx="1656184" cy="591906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得獎作品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圓角化對角線角落矩形 8"/>
          <p:cNvSpPr/>
          <p:nvPr/>
        </p:nvSpPr>
        <p:spPr>
          <a:xfrm>
            <a:off x="610384" y="2993919"/>
            <a:ext cx="1656184" cy="591906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優秀課程作品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0" name="圓角化對角線角落矩形 9"/>
          <p:cNvSpPr/>
          <p:nvPr/>
        </p:nvSpPr>
        <p:spPr>
          <a:xfrm>
            <a:off x="2039217" y="4495061"/>
            <a:ext cx="1897214" cy="1110409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亞洲設計磁場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dirty="0">
                <a:solidFill>
                  <a:schemeClr val="tx1"/>
                </a:solidFill>
              </a:rPr>
              <a:t>推動委員會</a:t>
            </a:r>
          </a:p>
        </p:txBody>
      </p:sp>
      <p:sp>
        <p:nvSpPr>
          <p:cNvPr id="11" name="右中括弧 10"/>
          <p:cNvSpPr/>
          <p:nvPr/>
        </p:nvSpPr>
        <p:spPr>
          <a:xfrm>
            <a:off x="2390952" y="1873938"/>
            <a:ext cx="71420" cy="1415934"/>
          </a:xfrm>
          <a:prstGeom prst="rightBracke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 rot="5400000">
            <a:off x="2286986" y="3126894"/>
            <a:ext cx="1911787" cy="50405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>
            <a:off x="4573704" y="3645024"/>
            <a:ext cx="1006408" cy="50405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6172145" y="2403427"/>
            <a:ext cx="1872208" cy="9148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補助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1-2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件作品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萬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案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6005742" y="4349374"/>
            <a:ext cx="2205014" cy="9148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輔導國內平台推廣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國外參展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十字形 15"/>
          <p:cNvSpPr/>
          <p:nvPr/>
        </p:nvSpPr>
        <p:spPr>
          <a:xfrm>
            <a:off x="6928229" y="3616431"/>
            <a:ext cx="360040" cy="389632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687616" y="3148877"/>
            <a:ext cx="400110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400" dirty="0" smtClean="0"/>
              <a:t>送出申請</a:t>
            </a:r>
            <a:endParaRPr lang="zh-TW" altLang="en-US" sz="14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4215245" y="4129255"/>
            <a:ext cx="400110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400" dirty="0" smtClean="0"/>
              <a:t>審核</a:t>
            </a:r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4941592" y="5856488"/>
            <a:ext cx="3469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★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申請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審核時間辦法將另外通告</a:t>
            </a:r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2483768" y="2423028"/>
            <a:ext cx="864096" cy="285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 flipV="1">
            <a:off x="4573704" y="3897052"/>
            <a:ext cx="271869" cy="136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4183232" y="4978378"/>
            <a:ext cx="662341" cy="285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5711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線接點 24"/>
          <p:cNvCxnSpPr>
            <a:stCxn id="21" idx="1"/>
          </p:cNvCxnSpPr>
          <p:nvPr/>
        </p:nvCxnSpPr>
        <p:spPr>
          <a:xfrm flipH="1">
            <a:off x="5580112" y="3321312"/>
            <a:ext cx="485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 flipH="1">
            <a:off x="5583133" y="4259265"/>
            <a:ext cx="485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flipH="1">
            <a:off x="5583133" y="5204635"/>
            <a:ext cx="485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4824193" y="2637074"/>
            <a:ext cx="0" cy="2439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2375921" y="2484674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圓角矩形 3"/>
          <p:cNvSpPr/>
          <p:nvPr/>
        </p:nvSpPr>
        <p:spPr>
          <a:xfrm>
            <a:off x="1367809" y="1582294"/>
            <a:ext cx="2016224" cy="11521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基本資料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3744073" y="1605709"/>
            <a:ext cx="2160240" cy="11521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產品介紹</a:t>
            </a:r>
            <a:endPara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3744073" y="2925268"/>
            <a:ext cx="2160240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作品簡介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3744073" y="4797476"/>
            <a:ext cx="2160240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材料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、顏色、質感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295801" y="3352726"/>
            <a:ext cx="2160240" cy="7783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姓名、系所</a:t>
            </a:r>
          </a:p>
        </p:txBody>
      </p:sp>
      <p:sp>
        <p:nvSpPr>
          <p:cNvPr id="9" name="右大括弧 8"/>
          <p:cNvSpPr/>
          <p:nvPr/>
        </p:nvSpPr>
        <p:spPr>
          <a:xfrm rot="16200000">
            <a:off x="3499504" y="110086"/>
            <a:ext cx="179431" cy="24265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1240944" y="1433160"/>
            <a:ext cx="518850" cy="5188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endPara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3589220" y="1433160"/>
            <a:ext cx="518850" cy="5188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endPara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3744073" y="3861372"/>
            <a:ext cx="2160240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合作廠商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065480" y="4005064"/>
            <a:ext cx="2441694" cy="584775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/>
              <a:t>沒有可不填，有合作廠商</a:t>
            </a:r>
            <a:endParaRPr lang="en-US" altLang="zh-TW" sz="1600" dirty="0" smtClean="0"/>
          </a:p>
          <a:p>
            <a:r>
              <a:rPr lang="zh-TW" altLang="en-US" sz="1600" dirty="0" smtClean="0"/>
              <a:t>優先入選</a:t>
            </a:r>
            <a:endParaRPr lang="zh-TW" altLang="en-US" sz="1600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6065480" y="3028924"/>
            <a:ext cx="1415772" cy="584775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/>
              <a:t>作品創意來源</a:t>
            </a:r>
            <a:endParaRPr lang="en-US" altLang="zh-TW" sz="1600" dirty="0" smtClean="0"/>
          </a:p>
          <a:p>
            <a:r>
              <a:rPr lang="zh-TW" altLang="en-US" sz="1600" dirty="0" smtClean="0"/>
              <a:t>問題</a:t>
            </a:r>
            <a:r>
              <a:rPr lang="zh-TW" altLang="en-US" sz="1600" dirty="0"/>
              <a:t>發想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6065480" y="4901132"/>
            <a:ext cx="1415772" cy="584775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/>
              <a:t>作品詳細資訊</a:t>
            </a:r>
            <a:endParaRPr lang="en-US" altLang="zh-TW" sz="1600" dirty="0" smtClean="0"/>
          </a:p>
          <a:p>
            <a:r>
              <a:rPr lang="en-US" altLang="zh-TW" sz="1600" dirty="0" smtClean="0"/>
              <a:t>(CMF)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8570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67580" y="1526456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請附上作品圖片或表板最多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3-4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頁</a:t>
            </a:r>
            <a:r>
              <a:rPr lang="zh-TW" altLang="zh-TW" sz="2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作品中請詳細說明材質、作品操作說明</a:t>
            </a:r>
            <a:r>
              <a:rPr lang="zh-TW" altLang="zh-TW" sz="2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620688"/>
            <a:ext cx="2492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8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作品裱版</a:t>
            </a:r>
            <a:r>
              <a:rPr lang="en-US" altLang="zh-TW" sz="28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zh-TW" sz="28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圖片</a:t>
            </a:r>
            <a:endParaRPr lang="zh-TW" altLang="zh-TW" sz="280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9041" y="4206567"/>
            <a:ext cx="68482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截止日期</a:t>
            </a:r>
            <a:r>
              <a:rPr lang="en-US" altLang="zh-TW" sz="20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endParaRPr lang="en-US" altLang="zh-TW" sz="2000" b="1" dirty="0" smtClean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2016/12/20</a:t>
            </a:r>
          </a:p>
          <a:p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收件信箱</a:t>
            </a:r>
            <a:r>
              <a:rPr lang="en-US" altLang="zh-TW" sz="2000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endParaRPr lang="en-US" altLang="zh-TW" sz="2000" b="1" dirty="0" smtClean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asia.seedesigner@gmail.com 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亞洲設計磁場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收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3589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158</Words>
  <Application>Microsoft Office PowerPoint</Application>
  <PresentationFormat>如螢幕大小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TING</dc:creator>
  <cp:lastModifiedBy>TING</cp:lastModifiedBy>
  <cp:revision>17</cp:revision>
  <cp:lastPrinted>2016-10-19T05:48:28Z</cp:lastPrinted>
  <dcterms:created xsi:type="dcterms:W3CDTF">2016-09-30T08:25:41Z</dcterms:created>
  <dcterms:modified xsi:type="dcterms:W3CDTF">2016-11-08T01:07:43Z</dcterms:modified>
</cp:coreProperties>
</file>