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8"/>
  </p:notesMasterIdLst>
  <p:handoutMasterIdLst>
    <p:handoutMasterId r:id="rId9"/>
  </p:handoutMasterIdLst>
  <p:sldIdLst>
    <p:sldId id="475" r:id="rId2"/>
    <p:sldId id="503" r:id="rId3"/>
    <p:sldId id="497" r:id="rId4"/>
    <p:sldId id="498" r:id="rId5"/>
    <p:sldId id="500" r:id="rId6"/>
    <p:sldId id="496" r:id="rId7"/>
  </p:sldIdLst>
  <p:sldSz cx="9144000" cy="6858000" type="screen4x3"/>
  <p:notesSz cx="6807200" cy="99393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339966"/>
    <a:srgbClr val="00CC66"/>
    <a:srgbClr val="00FF00"/>
    <a:srgbClr val="969696"/>
    <a:srgbClr val="FF99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 autoAdjust="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66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t" anchorCtr="0" compatLnSpc="1">
            <a:prstTxWarp prst="textNoShape">
              <a:avLst/>
            </a:prstTxWarp>
          </a:bodyPr>
          <a:lstStyle>
            <a:lvl1pPr algn="l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t" anchorCtr="0" compatLnSpc="1">
            <a:prstTxWarp prst="textNoShape">
              <a:avLst/>
            </a:prstTxWarp>
          </a:bodyPr>
          <a:lstStyle>
            <a:lvl1pPr algn="r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b" anchorCtr="0" compatLnSpc="1">
            <a:prstTxWarp prst="textNoShape">
              <a:avLst/>
            </a:prstTxWarp>
          </a:bodyPr>
          <a:lstStyle>
            <a:lvl1pPr algn="l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b" anchorCtr="0" compatLnSpc="1">
            <a:prstTxWarp prst="textNoShape">
              <a:avLst/>
            </a:prstTxWarp>
          </a:bodyPr>
          <a:lstStyle>
            <a:lvl1pPr algn="r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B85B0486-17C6-447D-8D2F-1031C385FD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7892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t" anchorCtr="0" compatLnSpc="1">
            <a:prstTxWarp prst="textNoShape">
              <a:avLst/>
            </a:prstTxWarp>
          </a:bodyPr>
          <a:lstStyle>
            <a:lvl1pPr algn="l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t" anchorCtr="0" compatLnSpc="1">
            <a:prstTxWarp prst="textNoShape">
              <a:avLst/>
            </a:prstTxWarp>
          </a:bodyPr>
          <a:lstStyle>
            <a:lvl1pPr algn="r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1225"/>
            <a:ext cx="4991100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b" anchorCtr="0" compatLnSpc="1">
            <a:prstTxWarp prst="textNoShape">
              <a:avLst/>
            </a:prstTxWarp>
          </a:bodyPr>
          <a:lstStyle>
            <a:lvl1pPr algn="l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6" tIns="45669" rIns="91336" bIns="45669" numCol="1" anchor="b" anchorCtr="0" compatLnSpc="1">
            <a:prstTxWarp prst="textNoShape">
              <a:avLst/>
            </a:prstTxWarp>
          </a:bodyPr>
          <a:lstStyle>
            <a:lvl1pPr algn="r" defTabSz="913549" eaLnBrk="1" hangingPunct="1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5D7BC03C-7169-4906-9827-2E4608B448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3857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4538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77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49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65338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225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97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369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941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B6AFB18-F03E-4D2E-BEB1-B7C4A5316E15}" type="slidenum">
              <a:rPr lang="en-US" altLang="zh-TW" smtClean="0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32538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4538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77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49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65338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225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97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369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941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91FB575-6AE1-4F2F-A3C1-E9B5CAA1F1A0}" type="slidenum">
              <a:rPr lang="en-US" altLang="zh-TW" smtClean="0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12065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4538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77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49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65338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225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97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369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941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FFD40FF-165F-4123-89E3-FA7C572919B6}" type="slidenum">
              <a:rPr lang="en-US" altLang="zh-TW" smtClean="0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025163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4538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77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4963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65338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225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97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369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94138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CB849D5A-22B5-424B-9E27-B5D24C321C85}" type="slidenum">
              <a:rPr lang="en-US" altLang="zh-TW" smtClean="0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16495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28" name="投影片編號版面配置區 3"/>
          <p:cNvSpPr txBox="1">
            <a:spLocks noGrp="1"/>
          </p:cNvSpPr>
          <p:nvPr/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7" tIns="45675" rIns="91347" bIns="45675" anchor="b"/>
          <a:lstStyle>
            <a:lvl1pPr defTabSz="909638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defTabSz="909638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defTabSz="909638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defTabSz="909638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defTabSz="909638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284413" indent="1588" defTabSz="9096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741613" indent="1588" defTabSz="9096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198813" indent="1588" defTabSz="9096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656013" indent="1588" defTabSz="9096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r"/>
            <a:fld id="{33D14A3B-229D-443C-9B2A-B5921817EBAD}" type="slidenum">
              <a:rPr lang="en-US" altLang="zh-TW" sz="1200"/>
              <a:pPr algn="r"/>
              <a:t>6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67869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762000" cy="1752600"/>
            <a:chOff x="-2" y="1536"/>
            <a:chExt cx="5762" cy="67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8" name="Freeform 4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" name="Freeform 5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" name="Freeform 6"/>
              <p:cNvSpPr>
                <a:spLocks/>
              </p:cNvSpPr>
              <p:nvPr userDrawn="1"/>
            </p:nvSpPr>
            <p:spPr bwMode="ltGray">
              <a:xfrm rot="-5400000">
                <a:off x="983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" name="Freeform 7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2" name="Freeform 8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3" name="Freeform 9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4" name="Freeform 10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5" name="Freeform 11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6" name="Freeform 12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7" name="Freeform 13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8" name="Freeform 14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9" name="Freeform 15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0" name="Freeform 16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1" name="Freeform 17"/>
              <p:cNvSpPr>
                <a:spLocks/>
              </p:cNvSpPr>
              <p:nvPr userDrawn="1"/>
            </p:nvSpPr>
            <p:spPr bwMode="ltGray">
              <a:xfrm rot="-5400000">
                <a:off x="4074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2" name="Freeform 18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" name="Freeform 19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4" name="Freeform 20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5" name="Freeform 21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6" name="Freeform 22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6" name="Freeform 23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" name="Freeform 24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27" name="Group 30"/>
          <p:cNvGrpSpPr>
            <a:grpSpLocks/>
          </p:cNvGrpSpPr>
          <p:nvPr/>
        </p:nvGrpSpPr>
        <p:grpSpPr bwMode="auto">
          <a:xfrm>
            <a:off x="0" y="1676400"/>
            <a:ext cx="762000" cy="1752600"/>
            <a:chOff x="-2" y="1536"/>
            <a:chExt cx="5762" cy="670"/>
          </a:xfrm>
        </p:grpSpPr>
        <p:grpSp>
          <p:nvGrpSpPr>
            <p:cNvPr id="28" name="Group 31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31" name="Freeform 32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2" name="Freeform 33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3" name="Freeform 34"/>
              <p:cNvSpPr>
                <a:spLocks/>
              </p:cNvSpPr>
              <p:nvPr userDrawn="1"/>
            </p:nvSpPr>
            <p:spPr bwMode="ltGray">
              <a:xfrm rot="-5400000">
                <a:off x="983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4" name="Freeform 35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5" name="Freeform 36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6" name="Freeform 37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7" name="Freeform 38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8" name="Freeform 39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39" name="Freeform 40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0" name="Freeform 41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1" name="Freeform 42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2" name="Freeform 43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3" name="Freeform 44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4" name="Freeform 45"/>
              <p:cNvSpPr>
                <a:spLocks/>
              </p:cNvSpPr>
              <p:nvPr userDrawn="1"/>
            </p:nvSpPr>
            <p:spPr bwMode="ltGray">
              <a:xfrm rot="-5400000">
                <a:off x="4074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5" name="Freeform 46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6" name="Freeform 47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7" name="Freeform 48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8" name="Freeform 49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49" name="Freeform 50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29" name="Freeform 51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" name="Freeform 52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50" name="Group 53"/>
          <p:cNvGrpSpPr>
            <a:grpSpLocks/>
          </p:cNvGrpSpPr>
          <p:nvPr/>
        </p:nvGrpSpPr>
        <p:grpSpPr bwMode="auto">
          <a:xfrm>
            <a:off x="0" y="3352800"/>
            <a:ext cx="762000" cy="1828800"/>
            <a:chOff x="-2" y="1536"/>
            <a:chExt cx="5762" cy="670"/>
          </a:xfrm>
        </p:grpSpPr>
        <p:grpSp>
          <p:nvGrpSpPr>
            <p:cNvPr id="51" name="Group 54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54" name="Freeform 55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5" name="Freeform 56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6" name="Freeform 57"/>
              <p:cNvSpPr>
                <a:spLocks/>
              </p:cNvSpPr>
              <p:nvPr userDrawn="1"/>
            </p:nvSpPr>
            <p:spPr bwMode="ltGray">
              <a:xfrm rot="-5400000">
                <a:off x="982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7" name="Freeform 58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8" name="Freeform 59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9" name="Freeform 60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0" name="Freeform 61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1" name="Freeform 62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2" name="Freeform 63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3" name="Freeform 64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4" name="Freeform 65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5" name="Freeform 66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6" name="Freeform 67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7" name="Freeform 68"/>
              <p:cNvSpPr>
                <a:spLocks/>
              </p:cNvSpPr>
              <p:nvPr userDrawn="1"/>
            </p:nvSpPr>
            <p:spPr bwMode="ltGray">
              <a:xfrm rot="-5400000">
                <a:off x="4073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8" name="Freeform 69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9" name="Freeform 70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0" name="Freeform 71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1" name="Freeform 72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2" name="Freeform 73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52" name="Freeform 74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3" name="Freeform 75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3" name="Group 76"/>
          <p:cNvGrpSpPr>
            <a:grpSpLocks/>
          </p:cNvGrpSpPr>
          <p:nvPr/>
        </p:nvGrpSpPr>
        <p:grpSpPr bwMode="auto">
          <a:xfrm>
            <a:off x="0" y="5105400"/>
            <a:ext cx="762000" cy="1752600"/>
            <a:chOff x="-2" y="1536"/>
            <a:chExt cx="5762" cy="670"/>
          </a:xfrm>
        </p:grpSpPr>
        <p:grpSp>
          <p:nvGrpSpPr>
            <p:cNvPr id="74" name="Group 77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77" name="Freeform 78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8" name="Freeform 79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79" name="Freeform 80"/>
              <p:cNvSpPr>
                <a:spLocks/>
              </p:cNvSpPr>
              <p:nvPr userDrawn="1"/>
            </p:nvSpPr>
            <p:spPr bwMode="ltGray">
              <a:xfrm rot="-5400000">
                <a:off x="983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0" name="Freeform 81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1" name="Freeform 82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2" name="Freeform 83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3" name="Freeform 84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4" name="Freeform 85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5" name="Freeform 86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6" name="Freeform 87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7" name="Freeform 88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8" name="Freeform 89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89" name="Freeform 90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0" name="Freeform 91"/>
              <p:cNvSpPr>
                <a:spLocks/>
              </p:cNvSpPr>
              <p:nvPr userDrawn="1"/>
            </p:nvSpPr>
            <p:spPr bwMode="ltGray">
              <a:xfrm rot="-5400000">
                <a:off x="4074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1" name="Freeform 92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2" name="Freeform 93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3" name="Freeform 94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4" name="Freeform 95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95" name="Freeform 96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75" name="Freeform 97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6" name="Freeform 98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pic>
        <p:nvPicPr>
          <p:cNvPr id="96" name="Picture 101" descr="簡名橫式完稿imag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092825"/>
            <a:ext cx="15843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73163" y="198438"/>
            <a:ext cx="7772400" cy="2286000"/>
          </a:xfrm>
        </p:spPr>
        <p:txBody>
          <a:bodyPr anchor="b">
            <a:spAutoFit/>
          </a:bodyPr>
          <a:lstStyle>
            <a:lvl1pPr>
              <a:defRPr sz="7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30074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4000"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97" name="Rectangle 27"/>
          <p:cNvSpPr>
            <a:spLocks noGrp="1" noChangeArrowheads="1"/>
          </p:cNvSpPr>
          <p:nvPr>
            <p:ph type="dt" sz="half" idx="10"/>
          </p:nvPr>
        </p:nvSpPr>
        <p:spPr>
          <a:xfrm>
            <a:off x="1166813" y="62484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8" name="Rectangle 2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9" name="Rectangle 2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1CEBC0-35B9-48E2-9355-B01973DDF1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836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739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7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334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071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627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79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075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136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978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695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51688" y="457200"/>
            <a:ext cx="1992312" cy="5638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826125" cy="56388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72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3716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2839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29051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50000"/>
              </a:spcBef>
              <a:defRPr kumimoji="0"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9052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kumimoji="0"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9053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kumimoji="0"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zh-TW"/>
              <a:t> </a:t>
            </a:r>
          </a:p>
        </p:txBody>
      </p:sp>
      <p:grpSp>
        <p:nvGrpSpPr>
          <p:cNvPr id="1031" name="Group 30"/>
          <p:cNvGrpSpPr>
            <a:grpSpLocks/>
          </p:cNvGrpSpPr>
          <p:nvPr/>
        </p:nvGrpSpPr>
        <p:grpSpPr bwMode="auto">
          <a:xfrm>
            <a:off x="0" y="0"/>
            <a:ext cx="762000" cy="1752600"/>
            <a:chOff x="-2" y="1536"/>
            <a:chExt cx="5762" cy="670"/>
          </a:xfrm>
        </p:grpSpPr>
        <p:grpSp>
          <p:nvGrpSpPr>
            <p:cNvPr id="1110" name="Group 31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1113" name="Freeform 32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14" name="Freeform 33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15" name="Freeform 34"/>
              <p:cNvSpPr>
                <a:spLocks/>
              </p:cNvSpPr>
              <p:nvPr userDrawn="1"/>
            </p:nvSpPr>
            <p:spPr bwMode="ltGray">
              <a:xfrm rot="-5400000">
                <a:off x="983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16" name="Freeform 35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17" name="Freeform 36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18" name="Freeform 37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19" name="Freeform 38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0" name="Freeform 39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1" name="Freeform 40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2" name="Freeform 41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3" name="Freeform 42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4" name="Freeform 43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5" name="Freeform 44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6" name="Freeform 45"/>
              <p:cNvSpPr>
                <a:spLocks/>
              </p:cNvSpPr>
              <p:nvPr userDrawn="1"/>
            </p:nvSpPr>
            <p:spPr bwMode="ltGray">
              <a:xfrm rot="-5400000">
                <a:off x="4074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7" name="Freeform 46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8" name="Freeform 47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29" name="Freeform 48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30" name="Freeform 49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31" name="Freeform 50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1111" name="Freeform 51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112" name="Freeform 52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032" name="Group 53"/>
          <p:cNvGrpSpPr>
            <a:grpSpLocks/>
          </p:cNvGrpSpPr>
          <p:nvPr/>
        </p:nvGrpSpPr>
        <p:grpSpPr bwMode="auto">
          <a:xfrm>
            <a:off x="0" y="1676400"/>
            <a:ext cx="762000" cy="1752600"/>
            <a:chOff x="-2" y="1536"/>
            <a:chExt cx="5762" cy="670"/>
          </a:xfrm>
        </p:grpSpPr>
        <p:grpSp>
          <p:nvGrpSpPr>
            <p:cNvPr id="1088" name="Group 54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1091" name="Freeform 55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2" name="Freeform 56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3" name="Freeform 57"/>
              <p:cNvSpPr>
                <a:spLocks/>
              </p:cNvSpPr>
              <p:nvPr userDrawn="1"/>
            </p:nvSpPr>
            <p:spPr bwMode="ltGray">
              <a:xfrm rot="-5400000">
                <a:off x="983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4" name="Freeform 58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5" name="Freeform 59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6" name="Freeform 60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7" name="Freeform 61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8" name="Freeform 62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99" name="Freeform 63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0" name="Freeform 64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1" name="Freeform 65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2" name="Freeform 66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3" name="Freeform 67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4" name="Freeform 68"/>
              <p:cNvSpPr>
                <a:spLocks/>
              </p:cNvSpPr>
              <p:nvPr userDrawn="1"/>
            </p:nvSpPr>
            <p:spPr bwMode="ltGray">
              <a:xfrm rot="-5400000">
                <a:off x="4074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5" name="Freeform 69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6" name="Freeform 70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7" name="Freeform 71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8" name="Freeform 72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109" name="Freeform 73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1089" name="Freeform 74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90" name="Freeform 75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033" name="Group 76"/>
          <p:cNvGrpSpPr>
            <a:grpSpLocks/>
          </p:cNvGrpSpPr>
          <p:nvPr/>
        </p:nvGrpSpPr>
        <p:grpSpPr bwMode="auto">
          <a:xfrm>
            <a:off x="0" y="3352800"/>
            <a:ext cx="762000" cy="1828800"/>
            <a:chOff x="-2" y="1536"/>
            <a:chExt cx="5762" cy="670"/>
          </a:xfrm>
        </p:grpSpPr>
        <p:grpSp>
          <p:nvGrpSpPr>
            <p:cNvPr id="1066" name="Group 77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1069" name="Freeform 78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0" name="Freeform 79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1" name="Freeform 80"/>
              <p:cNvSpPr>
                <a:spLocks/>
              </p:cNvSpPr>
              <p:nvPr userDrawn="1"/>
            </p:nvSpPr>
            <p:spPr bwMode="ltGray">
              <a:xfrm rot="-5400000">
                <a:off x="982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2" name="Freeform 81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3" name="Freeform 82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4" name="Freeform 83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5" name="Freeform 84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6" name="Freeform 85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7" name="Freeform 86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8" name="Freeform 87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79" name="Freeform 88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0" name="Freeform 89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1" name="Freeform 90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2" name="Freeform 91"/>
              <p:cNvSpPr>
                <a:spLocks/>
              </p:cNvSpPr>
              <p:nvPr userDrawn="1"/>
            </p:nvSpPr>
            <p:spPr bwMode="ltGray">
              <a:xfrm rot="-5400000">
                <a:off x="4073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3" name="Freeform 92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4" name="Freeform 93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5" name="Freeform 94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6" name="Freeform 95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87" name="Freeform 96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1067" name="Freeform 97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68" name="Freeform 98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034" name="Group 99"/>
          <p:cNvGrpSpPr>
            <a:grpSpLocks/>
          </p:cNvGrpSpPr>
          <p:nvPr/>
        </p:nvGrpSpPr>
        <p:grpSpPr bwMode="auto">
          <a:xfrm>
            <a:off x="0" y="5105400"/>
            <a:ext cx="762000" cy="1752600"/>
            <a:chOff x="-2" y="1536"/>
            <a:chExt cx="5762" cy="670"/>
          </a:xfrm>
        </p:grpSpPr>
        <p:grpSp>
          <p:nvGrpSpPr>
            <p:cNvPr id="1044" name="Group 100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1047" name="Freeform 101"/>
              <p:cNvSpPr>
                <a:spLocks/>
              </p:cNvSpPr>
              <p:nvPr userDrawn="1"/>
            </p:nvSpPr>
            <p:spPr bwMode="ltGray">
              <a:xfrm rot="-5400000">
                <a:off x="2561" y="-995"/>
                <a:ext cx="624" cy="5750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2147483647 h 720"/>
                  <a:gd name="T4" fmla="*/ 6 w 1000"/>
                  <a:gd name="T5" fmla="*/ 2147483647 h 720"/>
                  <a:gd name="T6" fmla="*/ 6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48" name="Freeform 102"/>
              <p:cNvSpPr>
                <a:spLocks/>
              </p:cNvSpPr>
              <p:nvPr userDrawn="1"/>
            </p:nvSpPr>
            <p:spPr bwMode="ltGray">
              <a:xfrm rot="-5400000">
                <a:off x="1325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49" name="Freeform 103"/>
              <p:cNvSpPr>
                <a:spLocks/>
              </p:cNvSpPr>
              <p:nvPr userDrawn="1"/>
            </p:nvSpPr>
            <p:spPr bwMode="ltGray">
              <a:xfrm rot="-5400000">
                <a:off x="983" y="1664"/>
                <a:ext cx="624" cy="43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8205 h 317"/>
                  <a:gd name="T4" fmla="*/ 624 w 624"/>
                  <a:gd name="T5" fmla="*/ 8205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0" name="Freeform 104"/>
              <p:cNvSpPr>
                <a:spLocks/>
              </p:cNvSpPr>
              <p:nvPr userDrawn="1"/>
            </p:nvSpPr>
            <p:spPr bwMode="ltGray">
              <a:xfrm rot="-5400000">
                <a:off x="-56" y="1754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1" name="Freeform 105"/>
              <p:cNvSpPr>
                <a:spLocks/>
              </p:cNvSpPr>
              <p:nvPr userDrawn="1"/>
            </p:nvSpPr>
            <p:spPr bwMode="ltGray">
              <a:xfrm rot="-5400000">
                <a:off x="664" y="1730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2" name="Freeform 106"/>
              <p:cNvSpPr>
                <a:spLocks/>
              </p:cNvSpPr>
              <p:nvPr userDrawn="1"/>
            </p:nvSpPr>
            <p:spPr bwMode="ltGray">
              <a:xfrm rot="-5400000">
                <a:off x="442" y="1700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3" name="Freeform 107"/>
              <p:cNvSpPr>
                <a:spLocks/>
              </p:cNvSpPr>
              <p:nvPr userDrawn="1"/>
            </p:nvSpPr>
            <p:spPr bwMode="ltGray">
              <a:xfrm rot="-5400000">
                <a:off x="156" y="1722"/>
                <a:ext cx="632" cy="324"/>
              </a:xfrm>
              <a:custGeom>
                <a:avLst/>
                <a:gdLst>
                  <a:gd name="T0" fmla="*/ 8 w 632"/>
                  <a:gd name="T1" fmla="*/ 13 h 362"/>
                  <a:gd name="T2" fmla="*/ 8 w 632"/>
                  <a:gd name="T3" fmla="*/ 94 h 362"/>
                  <a:gd name="T4" fmla="*/ 248 w 632"/>
                  <a:gd name="T5" fmla="*/ 94 h 362"/>
                  <a:gd name="T6" fmla="*/ 632 w 632"/>
                  <a:gd name="T7" fmla="*/ 94 h 362"/>
                  <a:gd name="T8" fmla="*/ 632 w 632"/>
                  <a:gd name="T9" fmla="*/ 13 h 362"/>
                  <a:gd name="T10" fmla="*/ 104 w 632"/>
                  <a:gd name="T11" fmla="*/ 13 h 362"/>
                  <a:gd name="T12" fmla="*/ 8 w 632"/>
                  <a:gd name="T13" fmla="*/ 13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4" name="Freeform 108"/>
              <p:cNvSpPr>
                <a:spLocks/>
              </p:cNvSpPr>
              <p:nvPr userDrawn="1"/>
            </p:nvSpPr>
            <p:spPr bwMode="ltGray">
              <a:xfrm rot="-5400000">
                <a:off x="3209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5" name="Freeform 109"/>
              <p:cNvSpPr>
                <a:spLocks/>
              </p:cNvSpPr>
              <p:nvPr userDrawn="1"/>
            </p:nvSpPr>
            <p:spPr bwMode="ltGray">
              <a:xfrm rot="-5400000">
                <a:off x="2873" y="1665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6" name="Freeform 110"/>
              <p:cNvSpPr>
                <a:spLocks/>
              </p:cNvSpPr>
              <p:nvPr userDrawn="1"/>
            </p:nvSpPr>
            <p:spPr bwMode="ltGray">
              <a:xfrm rot="-5400000">
                <a:off x="1829" y="1749"/>
                <a:ext cx="624" cy="252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5 h 370"/>
                  <a:gd name="T4" fmla="*/ 624 w 624"/>
                  <a:gd name="T5" fmla="*/ 5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7" name="Freeform 111"/>
              <p:cNvSpPr>
                <a:spLocks/>
              </p:cNvSpPr>
              <p:nvPr userDrawn="1"/>
            </p:nvSpPr>
            <p:spPr bwMode="ltGray">
              <a:xfrm rot="-5400000">
                <a:off x="2549" y="1725"/>
                <a:ext cx="624" cy="30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49 h 317"/>
                  <a:gd name="T4" fmla="*/ 624 w 624"/>
                  <a:gd name="T5" fmla="*/ 14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8" name="Freeform 112"/>
              <p:cNvSpPr>
                <a:spLocks/>
              </p:cNvSpPr>
              <p:nvPr userDrawn="1"/>
            </p:nvSpPr>
            <p:spPr bwMode="ltGray">
              <a:xfrm rot="-5400000">
                <a:off x="2327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59" name="Freeform 113"/>
              <p:cNvSpPr>
                <a:spLocks/>
              </p:cNvSpPr>
              <p:nvPr userDrawn="1"/>
            </p:nvSpPr>
            <p:spPr bwMode="ltGray">
              <a:xfrm rot="-5400000">
                <a:off x="2047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60" name="Freeform 114"/>
              <p:cNvSpPr>
                <a:spLocks/>
              </p:cNvSpPr>
              <p:nvPr userDrawn="1"/>
            </p:nvSpPr>
            <p:spPr bwMode="ltGray">
              <a:xfrm rot="-5400000">
                <a:off x="4074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61" name="Freeform 115"/>
              <p:cNvSpPr>
                <a:spLocks/>
              </p:cNvSpPr>
              <p:nvPr userDrawn="1"/>
            </p:nvSpPr>
            <p:spPr bwMode="ltGray">
              <a:xfrm rot="-5400000">
                <a:off x="373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5997 h 317"/>
                  <a:gd name="T4" fmla="*/ 624 w 624"/>
                  <a:gd name="T5" fmla="*/ 599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62" name="Freeform 116"/>
              <p:cNvSpPr>
                <a:spLocks/>
              </p:cNvSpPr>
              <p:nvPr userDrawn="1"/>
            </p:nvSpPr>
            <p:spPr bwMode="ltGray">
              <a:xfrm rot="-5400000">
                <a:off x="4584" y="1743"/>
                <a:ext cx="624" cy="264"/>
              </a:xfrm>
              <a:custGeom>
                <a:avLst/>
                <a:gdLst>
                  <a:gd name="T0" fmla="*/ 0 w 624"/>
                  <a:gd name="T1" fmla="*/ 1 h 370"/>
                  <a:gd name="T2" fmla="*/ 0 w 624"/>
                  <a:gd name="T3" fmla="*/ 8 h 370"/>
                  <a:gd name="T4" fmla="*/ 624 w 624"/>
                  <a:gd name="T5" fmla="*/ 8 h 370"/>
                  <a:gd name="T6" fmla="*/ 624 w 624"/>
                  <a:gd name="T7" fmla="*/ 1 h 370"/>
                  <a:gd name="T8" fmla="*/ 384 w 624"/>
                  <a:gd name="T9" fmla="*/ 1 h 370"/>
                  <a:gd name="T10" fmla="*/ 0 w 624"/>
                  <a:gd name="T11" fmla="*/ 1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63" name="Freeform 117"/>
              <p:cNvSpPr>
                <a:spLocks/>
              </p:cNvSpPr>
              <p:nvPr userDrawn="1"/>
            </p:nvSpPr>
            <p:spPr bwMode="ltGray">
              <a:xfrm>
                <a:off x="5472" y="1562"/>
                <a:ext cx="288" cy="625"/>
              </a:xfrm>
              <a:custGeom>
                <a:avLst/>
                <a:gdLst>
                  <a:gd name="T0" fmla="*/ 0 w 291"/>
                  <a:gd name="T1" fmla="*/ 624 h 625"/>
                  <a:gd name="T2" fmla="*/ 258 w 291"/>
                  <a:gd name="T3" fmla="*/ 625 h 625"/>
                  <a:gd name="T4" fmla="*/ 258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64" name="Freeform 118"/>
              <p:cNvSpPr>
                <a:spLocks/>
              </p:cNvSpPr>
              <p:nvPr userDrawn="1"/>
            </p:nvSpPr>
            <p:spPr bwMode="ltGray">
              <a:xfrm rot="-5400000">
                <a:off x="5088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5935 h 272"/>
                  <a:gd name="T4" fmla="*/ 240 w 624"/>
                  <a:gd name="T5" fmla="*/ 5237 h 272"/>
                  <a:gd name="T6" fmla="*/ 624 w 624"/>
                  <a:gd name="T7" fmla="*/ 5935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1065" name="Freeform 119"/>
              <p:cNvSpPr>
                <a:spLocks/>
              </p:cNvSpPr>
              <p:nvPr userDrawn="1"/>
            </p:nvSpPr>
            <p:spPr bwMode="ltGray">
              <a:xfrm rot="-5400000">
                <a:off x="4796" y="1723"/>
                <a:ext cx="632" cy="312"/>
              </a:xfrm>
              <a:custGeom>
                <a:avLst/>
                <a:gdLst>
                  <a:gd name="T0" fmla="*/ 8 w 632"/>
                  <a:gd name="T1" fmla="*/ 9 h 362"/>
                  <a:gd name="T2" fmla="*/ 8 w 632"/>
                  <a:gd name="T3" fmla="*/ 62 h 362"/>
                  <a:gd name="T4" fmla="*/ 248 w 632"/>
                  <a:gd name="T5" fmla="*/ 62 h 362"/>
                  <a:gd name="T6" fmla="*/ 632 w 632"/>
                  <a:gd name="T7" fmla="*/ 62 h 362"/>
                  <a:gd name="T8" fmla="*/ 632 w 632"/>
                  <a:gd name="T9" fmla="*/ 9 h 362"/>
                  <a:gd name="T10" fmla="*/ 104 w 632"/>
                  <a:gd name="T11" fmla="*/ 9 h 362"/>
                  <a:gd name="T12" fmla="*/ 8 w 632"/>
                  <a:gd name="T13" fmla="*/ 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1045" name="Freeform 120"/>
            <p:cNvSpPr>
              <a:spLocks/>
            </p:cNvSpPr>
            <p:nvPr userDrawn="1"/>
          </p:nvSpPr>
          <p:spPr bwMode="ltGray">
            <a:xfrm flipH="1">
              <a:off x="-2" y="1536"/>
              <a:ext cx="5762" cy="412"/>
            </a:xfrm>
            <a:custGeom>
              <a:avLst/>
              <a:gdLst>
                <a:gd name="T0" fmla="*/ 0 w 5762"/>
                <a:gd name="T1" fmla="*/ 414 h 385"/>
                <a:gd name="T2" fmla="*/ 5762 w 5762"/>
                <a:gd name="T3" fmla="*/ 395 h 385"/>
                <a:gd name="T4" fmla="*/ 5762 w 5762"/>
                <a:gd name="T5" fmla="*/ 4 h 385"/>
                <a:gd name="T6" fmla="*/ 0 w 5762"/>
                <a:gd name="T7" fmla="*/ 0 h 385"/>
                <a:gd name="T8" fmla="*/ 0 w 5762"/>
                <a:gd name="T9" fmla="*/ 414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046" name="Freeform 121"/>
            <p:cNvSpPr>
              <a:spLocks/>
            </p:cNvSpPr>
            <p:nvPr userDrawn="1"/>
          </p:nvSpPr>
          <p:spPr bwMode="ltGray">
            <a:xfrm flipH="1">
              <a:off x="-2" y="2017"/>
              <a:ext cx="5762" cy="189"/>
            </a:xfrm>
            <a:custGeom>
              <a:avLst/>
              <a:gdLst>
                <a:gd name="T0" fmla="*/ 0 w 5761"/>
                <a:gd name="T1" fmla="*/ 28 h 189"/>
                <a:gd name="T2" fmla="*/ 5772 w 5761"/>
                <a:gd name="T3" fmla="*/ 0 h 189"/>
                <a:gd name="T4" fmla="*/ 5772 w 5761"/>
                <a:gd name="T5" fmla="*/ 189 h 189"/>
                <a:gd name="T6" fmla="*/ 1 w 5761"/>
                <a:gd name="T7" fmla="*/ 189 h 189"/>
                <a:gd name="T8" fmla="*/ 0 w 5761"/>
                <a:gd name="T9" fmla="*/ 28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035" name="AutoShape 123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36" name="AutoShape 125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37" name="AutoShape 127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38" name="AutoShape 129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39" name="AutoShape 131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40" name="AutoShape 133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41" name="AutoShape 135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42" name="AutoShape 137" descr="image002"/>
          <p:cNvSpPr>
            <a:spLocks noChangeAspect="1" noChangeArrowheads="1"/>
          </p:cNvSpPr>
          <p:nvPr/>
        </p:nvSpPr>
        <p:spPr bwMode="auto">
          <a:xfrm>
            <a:off x="1743075" y="2897188"/>
            <a:ext cx="56578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algn="ctr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pic>
        <p:nvPicPr>
          <p:cNvPr id="1043" name="Picture 141" descr="簡名橫式完稿image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092825"/>
            <a:ext cx="15843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itchFamily="18" charset="0"/>
          <a:ea typeface="標楷體" pitchFamily="65" charset="-120"/>
        </a:defRPr>
      </a:lvl9pPr>
    </p:titleStyle>
    <p:bodyStyle>
      <a:lvl1pPr marL="341313" indent="-3429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3200">
          <a:solidFill>
            <a:srgbClr val="5F5F5F"/>
          </a:solidFill>
          <a:latin typeface="+mn-lt"/>
          <a:ea typeface="+mn-ea"/>
          <a:cs typeface="+mn-cs"/>
        </a:defRPr>
      </a:lvl1pPr>
      <a:lvl2pPr marL="741363" indent="-28575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800">
          <a:solidFill>
            <a:srgbClr val="5F5F5F"/>
          </a:solidFill>
          <a:latin typeface="+mn-lt"/>
          <a:ea typeface="+mn-ea"/>
        </a:defRPr>
      </a:lvl2pPr>
      <a:lvl3pPr marL="1141413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400">
          <a:solidFill>
            <a:srgbClr val="5F5F5F"/>
          </a:solidFill>
          <a:latin typeface="+mn-lt"/>
          <a:ea typeface="+mn-ea"/>
        </a:defRPr>
      </a:lvl3pPr>
      <a:lvl4pPr marL="1598613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000">
          <a:solidFill>
            <a:srgbClr val="5F5F5F"/>
          </a:solidFill>
          <a:latin typeface="+mn-lt"/>
          <a:ea typeface="+mn-ea"/>
        </a:defRPr>
      </a:lvl4pPr>
      <a:lvl5pPr marL="2055813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000">
          <a:solidFill>
            <a:srgbClr val="5F5F5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000">
          <a:solidFill>
            <a:srgbClr val="5F5F5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000">
          <a:solidFill>
            <a:srgbClr val="5F5F5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000">
          <a:solidFill>
            <a:srgbClr val="5F5F5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kumimoji="1" sz="2000">
          <a:solidFill>
            <a:srgbClr val="5F5F5F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ycard.com.tw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27584" y="2564904"/>
            <a:ext cx="7772400" cy="1446550"/>
          </a:xfrm>
        </p:spPr>
        <p:txBody>
          <a:bodyPr/>
          <a:lstStyle/>
          <a:p>
            <a:pPr algn="ctr" defTabSz="912813" eaLnBrk="1" hangingPunct="1"/>
            <a:r>
              <a:rPr lang="zh-TW" altLang="en-US" sz="4400" b="1" dirty="0">
                <a:latin typeface="微軟正黑體" pitchFamily="34" charset="-120"/>
                <a:ea typeface="微軟正黑體" pitchFamily="34" charset="-120"/>
              </a:rPr>
              <a:t>校園卡、數位學生證</a:t>
            </a:r>
            <a:br>
              <a:rPr lang="en-US" altLang="zh-TW" sz="44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4400" b="1" dirty="0">
                <a:latin typeface="微軟正黑體" pitchFamily="34" charset="-120"/>
                <a:ea typeface="微軟正黑體" pitchFamily="34" charset="-120"/>
              </a:rPr>
              <a:t>系統掛失作業說明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772400" cy="720080"/>
          </a:xfrm>
        </p:spPr>
        <p:txBody>
          <a:bodyPr/>
          <a:lstStyle/>
          <a:p>
            <a:r>
              <a:rPr lang="zh-TW" altLang="en-US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申請資料變更，服務再提升</a:t>
            </a:r>
            <a:endParaRPr lang="zh-TW" altLang="en-US" dirty="0">
              <a:solidFill>
                <a:srgbClr val="0000FF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5616" y="1268760"/>
            <a:ext cx="7704856" cy="439248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本公司官網提供數位學生證持卡人自行增補個人資料管道，持卡人可享有更好的悠遊卡保障及服務</a:t>
            </a:r>
            <a:r>
              <a:rPr lang="en-US" altLang="zh-TW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</a:p>
          <a:p>
            <a:pPr marL="0" indent="0">
              <a:buNone/>
            </a:pPr>
            <a:endParaRPr lang="en-US" altLang="zh-TW" sz="2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經本公司審核通過資料變更後，畢業後仍可享有掛失服務及餘額返還。</a:t>
            </a:r>
            <a:endParaRPr lang="en-US" altLang="zh-TW" sz="2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發現遺失，持卡人可立即撥打本公司</a:t>
            </a:r>
            <a:r>
              <a:rPr lang="en-US" altLang="zh-TW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小時客服專線</a:t>
            </a:r>
            <a:r>
              <a:rPr lang="en-US" altLang="zh-TW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(4128880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手機及金馬地區請加</a:t>
            </a:r>
            <a:r>
              <a:rPr lang="en-US" altLang="zh-TW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02)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申請掛失。</a:t>
            </a:r>
            <a:endParaRPr lang="en-US" altLang="zh-TW" sz="2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現行須由老師提供學生資料向本公司申請掛失，通過本公司審核後，持卡人可自行處理掛失，進而減少老師作業。</a:t>
            </a:r>
            <a:endParaRPr lang="en-US" altLang="zh-TW" sz="2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997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Line 243"/>
          <p:cNvSpPr>
            <a:spLocks noChangeShapeType="1"/>
          </p:cNvSpPr>
          <p:nvPr/>
        </p:nvSpPr>
        <p:spPr bwMode="auto">
          <a:xfrm>
            <a:off x="7875588" y="210343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6" name="文字方塊 4"/>
          <p:cNvSpPr txBox="1">
            <a:spLocks noChangeArrowheads="1"/>
          </p:cNvSpPr>
          <p:nvPr/>
        </p:nvSpPr>
        <p:spPr bwMode="auto">
          <a:xfrm>
            <a:off x="1062434" y="548680"/>
            <a:ext cx="74700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進入悠遊卡公司官網網址  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hlinkClick r:id="rId3"/>
              </a:rPr>
              <a:t>www.easycard.com.tw</a:t>
            </a:r>
            <a:endParaRPr lang="en-US" altLang="zh-TW" dirty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亦可進入悠遊卡公司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Easy Wallet</a:t>
            </a: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備妥身分證、悠遊卡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悠遊卡正、反面影像檔</a:t>
            </a:r>
            <a:r>
              <a:rPr lang="en-US" altLang="zh-TW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pic>
        <p:nvPicPr>
          <p:cNvPr id="8" name="Picture 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058" y="2420888"/>
            <a:ext cx="4294212" cy="36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8" r="6683" b="28598"/>
          <a:stretch/>
        </p:blipFill>
        <p:spPr bwMode="auto">
          <a:xfrm>
            <a:off x="899592" y="1916831"/>
            <a:ext cx="3987304" cy="27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右箭號 3"/>
          <p:cNvSpPr/>
          <p:nvPr/>
        </p:nvSpPr>
        <p:spPr bwMode="auto">
          <a:xfrm rot="1258968">
            <a:off x="978570" y="2229827"/>
            <a:ext cx="3005510" cy="1728192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12700" cap="sq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悠</a:t>
            </a:r>
            <a:r>
              <a:rPr kumimoji="1" lang="zh-TW" altLang="en-US" sz="2400" b="1" i="0" u="none" strike="noStrike" cap="none" normalizeH="0" baseline="0" dirty="0">
                <a:ln>
                  <a:noFill/>
                </a:ln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遊卡記名設定</a:t>
            </a:r>
          </a:p>
        </p:txBody>
      </p:sp>
      <p:sp>
        <p:nvSpPr>
          <p:cNvPr id="10" name="向右箭號 9"/>
          <p:cNvSpPr/>
          <p:nvPr/>
        </p:nvSpPr>
        <p:spPr bwMode="auto">
          <a:xfrm>
            <a:off x="3779912" y="5157192"/>
            <a:ext cx="2213422" cy="1584176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12700" cap="sq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資料變更</a:t>
            </a:r>
            <a:endParaRPr kumimoji="1" lang="zh-TW" altLang="en-US" sz="2400" b="1" i="0" u="none" strike="noStrike" cap="none" normalizeH="0" baseline="0" dirty="0">
              <a:ln>
                <a:noFill/>
              </a:ln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43"/>
          <p:cNvSpPr>
            <a:spLocks noChangeShapeType="1"/>
          </p:cNvSpPr>
          <p:nvPr/>
        </p:nvSpPr>
        <p:spPr bwMode="auto">
          <a:xfrm>
            <a:off x="7875588" y="210343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71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32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1pPr>
            <a:lvl2pPr marL="741363" indent="-28575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8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2pPr>
            <a:lvl3pPr marL="1141413" indent="-22860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4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3pPr>
            <a:lvl4pPr marL="1598613" indent="-22860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4pPr>
            <a:lvl5pPr marL="2055813" indent="-22860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5pPr>
            <a:lvl6pPr marL="25130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6pPr>
            <a:lvl7pPr marL="29702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7pPr>
            <a:lvl8pPr marL="34274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8pPr>
            <a:lvl9pPr marL="38846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zh-TW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717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7021" r="5639" b="5233"/>
          <a:stretch/>
        </p:blipFill>
        <p:spPr bwMode="auto">
          <a:xfrm>
            <a:off x="1763688" y="329815"/>
            <a:ext cx="531208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向右箭號 7"/>
          <p:cNvSpPr/>
          <p:nvPr/>
        </p:nvSpPr>
        <p:spPr bwMode="auto">
          <a:xfrm rot="20003192">
            <a:off x="625962" y="2205081"/>
            <a:ext cx="1880889" cy="115212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12700" cap="sq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輸入卡號</a:t>
            </a:r>
            <a:endParaRPr kumimoji="1" lang="zh-TW" altLang="en-US" sz="2400" b="1" i="0" u="none" strike="noStrike" cap="none" normalizeH="0" baseline="0" dirty="0">
              <a:ln>
                <a:noFill/>
              </a:ln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99555"/>
            <a:ext cx="37052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向右箭號 9"/>
          <p:cNvSpPr/>
          <p:nvPr/>
        </p:nvSpPr>
        <p:spPr bwMode="auto">
          <a:xfrm>
            <a:off x="3131840" y="4509120"/>
            <a:ext cx="1880889" cy="115212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12700" cap="sq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輸入個資</a:t>
            </a:r>
            <a:endParaRPr kumimoji="1" lang="zh-TW" altLang="en-US" sz="2400" b="1" i="0" u="none" strike="noStrike" cap="none" normalizeH="0" baseline="0" dirty="0">
              <a:ln>
                <a:noFill/>
              </a:ln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43"/>
          <p:cNvSpPr>
            <a:spLocks noChangeShapeType="1"/>
          </p:cNvSpPr>
          <p:nvPr/>
        </p:nvSpPr>
        <p:spPr bwMode="auto">
          <a:xfrm>
            <a:off x="7875588" y="210343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219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32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1pPr>
            <a:lvl2pPr marL="741363" indent="-28575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8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2pPr>
            <a:lvl3pPr marL="1141413" indent="-22860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4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3pPr>
            <a:lvl4pPr marL="1598613" indent="-22860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4pPr>
            <a:lvl5pPr marL="2055813" indent="-228600" defTabSz="912813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5pPr>
            <a:lvl6pPr marL="25130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6pPr>
            <a:lvl7pPr marL="29702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7pPr>
            <a:lvl8pPr marL="34274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8pPr>
            <a:lvl9pPr marL="3884613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kumimoji="1" sz="2000">
                <a:solidFill>
                  <a:srgbClr val="5F5F5F"/>
                </a:solidFill>
                <a:latin typeface="Arial" charset="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zh-TW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4" t="8089" r="25762" b="6465"/>
          <a:stretch/>
        </p:blipFill>
        <p:spPr bwMode="auto">
          <a:xfrm>
            <a:off x="1167458" y="332656"/>
            <a:ext cx="4556670" cy="425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3" t="16875" r="7388" b="24658"/>
          <a:stretch/>
        </p:blipFill>
        <p:spPr bwMode="auto">
          <a:xfrm>
            <a:off x="3563888" y="2462287"/>
            <a:ext cx="5144849" cy="357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向右箭號 8"/>
          <p:cNvSpPr/>
          <p:nvPr/>
        </p:nvSpPr>
        <p:spPr bwMode="auto">
          <a:xfrm rot="20003192">
            <a:off x="441883" y="3265773"/>
            <a:ext cx="1923194" cy="115212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12700" cap="sq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上傳圖檔</a:t>
            </a:r>
            <a:endParaRPr kumimoji="1" lang="zh-TW" altLang="en-US" sz="2400" b="1" i="0" u="none" strike="noStrike" cap="none" normalizeH="0" baseline="0" dirty="0">
              <a:ln>
                <a:noFill/>
              </a:ln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向右箭號 9"/>
          <p:cNvSpPr/>
          <p:nvPr/>
        </p:nvSpPr>
        <p:spPr bwMode="auto">
          <a:xfrm>
            <a:off x="1712368" y="4885556"/>
            <a:ext cx="1880889" cy="115212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12700" cap="sq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提送申請</a:t>
            </a:r>
            <a:endParaRPr kumimoji="1" lang="zh-TW" altLang="en-US" sz="2400" b="1" i="0" u="none" strike="noStrike" cap="none" normalizeH="0" baseline="0" dirty="0">
              <a:ln>
                <a:noFill/>
              </a:ln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書卷 (水平) 3"/>
          <p:cNvSpPr/>
          <p:nvPr/>
        </p:nvSpPr>
        <p:spPr bwMode="auto">
          <a:xfrm>
            <a:off x="5940152" y="764704"/>
            <a:ext cx="2520280" cy="1512168"/>
          </a:xfrm>
          <a:prstGeom prst="horizontalScroll">
            <a:avLst/>
          </a:prstGeom>
          <a:solidFill>
            <a:schemeClr val="tx2">
              <a:lumMod val="60000"/>
              <a:lumOff val="4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審核結果以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手機簡訊通知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1"/>
          <p:cNvSpPr txBox="1">
            <a:spLocks noGrp="1"/>
          </p:cNvSpPr>
          <p:nvPr/>
        </p:nvSpPr>
        <p:spPr bwMode="auto">
          <a:xfrm>
            <a:off x="6902450" y="6453188"/>
            <a:ext cx="21336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defTabSz="912813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defTabSz="912813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defTabSz="912813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defTabSz="912813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r"/>
            <a:fld id="{74024BC5-75E1-4D14-83A1-115835F9106D}" type="slidenum">
              <a:rPr lang="en-US" altLang="zh-TW" sz="1200" b="1"/>
              <a:pPr algn="r"/>
              <a:t>6</a:t>
            </a:fld>
            <a:endParaRPr lang="en-US" altLang="zh-TW" sz="1200" b="1"/>
          </a:p>
        </p:txBody>
      </p:sp>
      <p:pic>
        <p:nvPicPr>
          <p:cNvPr id="15363" name="Picture 10" descr="C:\Eric Data\Eric\簡報\簡報圖片\thank_you-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002" y="1772816"/>
            <a:ext cx="6220583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d`s Tie">
  <a:themeElements>
    <a:clrScheme name="Dad`s Ti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Dad`s Tie">
      <a:majorFont>
        <a:latin typeface="Times New Roman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Dad`s Ti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d`s Ti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Designs\Dad`s Tie.pot</Template>
  <TotalTime>9339</TotalTime>
  <Words>198</Words>
  <Application>Microsoft Office PowerPoint</Application>
  <PresentationFormat>如螢幕大小 (4:3)</PresentationFormat>
  <Paragraphs>25</Paragraphs>
  <Slides>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微軟正黑體</vt:lpstr>
      <vt:lpstr>新細明體</vt:lpstr>
      <vt:lpstr>標楷體</vt:lpstr>
      <vt:lpstr>Arial</vt:lpstr>
      <vt:lpstr>Times New Roman</vt:lpstr>
      <vt:lpstr>Wingdings</vt:lpstr>
      <vt:lpstr>Dad`s Tie</vt:lpstr>
      <vt:lpstr>校園卡、數位學生證 系統掛失作業說明</vt:lpstr>
      <vt:lpstr>申請資料變更，服務再提升</vt:lpstr>
      <vt:lpstr>PowerPoint 簡報</vt:lpstr>
      <vt:lpstr>PowerPoint 簡報</vt:lpstr>
      <vt:lpstr>PowerPoint 簡報</vt:lpstr>
      <vt:lpstr>PowerPoint 簡報</vt:lpstr>
    </vt:vector>
  </TitlesOfParts>
  <Company>SYNNEX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悠遊卡多功能的運用 </dc:title>
  <dc:creator>elsa</dc:creator>
  <cp:lastModifiedBy> </cp:lastModifiedBy>
  <cp:revision>505</cp:revision>
  <cp:lastPrinted>2018-11-08T10:10:13Z</cp:lastPrinted>
  <dcterms:created xsi:type="dcterms:W3CDTF">2003-03-05T07:50:12Z</dcterms:created>
  <dcterms:modified xsi:type="dcterms:W3CDTF">2019-05-20T07:41:16Z</dcterms:modified>
</cp:coreProperties>
</file>